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9" r:id="rId4"/>
    <p:sldId id="274" r:id="rId5"/>
    <p:sldId id="275" r:id="rId6"/>
    <p:sldId id="276" r:id="rId7"/>
    <p:sldId id="277" r:id="rId8"/>
    <p:sldId id="278" r:id="rId9"/>
    <p:sldId id="279" r:id="rId10"/>
    <p:sldId id="280" r:id="rId11"/>
    <p:sldId id="281" r:id="rId12"/>
    <p:sldId id="282" r:id="rId13"/>
    <p:sldId id="283" r:id="rId14"/>
    <p:sldId id="273" r:id="rId1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575757"/>
        </a:fontRef>
        <a:srgbClr val="575757"/>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FCC"/>
          </a:solidFill>
        </a:fill>
      </a:tcStyle>
    </a:wholeTbl>
    <a:band2H>
      <a:tcTxStyle/>
      <a:tcStyle>
        <a:tcBdr/>
        <a:fill>
          <a:solidFill>
            <a:srgbClr val="E6E9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575757"/>
        </a:fontRef>
        <a:srgbClr val="575757"/>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FF3CC"/>
          </a:solidFill>
        </a:fill>
      </a:tcStyle>
    </a:wholeTbl>
    <a:band2H>
      <a:tcTxStyle/>
      <a:tcStyle>
        <a:tcBdr/>
        <a:fill>
          <a:solidFill>
            <a:srgbClr val="F7F9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575757"/>
        </a:fontRef>
        <a:srgbClr val="575757"/>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D1D7"/>
          </a:solidFill>
        </a:fill>
      </a:tcStyle>
    </a:wholeTbl>
    <a:band2H>
      <a:tcTxStyle/>
      <a:tcStyle>
        <a:tcBdr/>
        <a:fill>
          <a:solidFill>
            <a:srgbClr val="E7E9EC"/>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575757"/>
        </a:fontRef>
        <a:srgbClr val="57575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575757"/>
        </a:fontRef>
        <a:srgbClr val="575757"/>
      </a:tcTxStyle>
      <a:tcStyle>
        <a:tcBdr>
          <a:left>
            <a:ln w="12700" cap="flat">
              <a:noFill/>
              <a:miter lim="400000"/>
            </a:ln>
          </a:left>
          <a:right>
            <a:ln w="12700" cap="flat">
              <a:noFill/>
              <a:miter lim="400000"/>
            </a:ln>
          </a:right>
          <a:top>
            <a:ln w="50800" cap="flat">
              <a:solidFill>
                <a:srgbClr val="575757"/>
              </a:solidFill>
              <a:prstDash val="solid"/>
              <a:round/>
            </a:ln>
          </a:top>
          <a:bottom>
            <a:ln w="25400" cap="flat">
              <a:solidFill>
                <a:srgbClr val="575757"/>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575757"/>
              </a:solidFill>
              <a:prstDash val="solid"/>
              <a:round/>
            </a:ln>
          </a:top>
          <a:bottom>
            <a:ln w="25400" cap="flat">
              <a:solidFill>
                <a:srgbClr val="575757"/>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575757"/>
        </a:fontRef>
        <a:srgbClr val="575757"/>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0D0"/>
          </a:solidFill>
        </a:fill>
      </a:tcStyle>
    </a:wholeTbl>
    <a:band2H>
      <a:tcTxStyle/>
      <a:tcStyle>
        <a:tcBdr/>
        <a:fill>
          <a:solidFill>
            <a:srgbClr val="E9E9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75757"/>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75757"/>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75757"/>
          </a:solidFill>
        </a:fill>
      </a:tcStyle>
    </a:firstRow>
  </a:tblStyle>
  <a:tblStyle styleId="{2708684C-4D16-4618-839F-0558EEFCDFE6}" styleName="">
    <a:tblBg/>
    <a:wholeTbl>
      <a:tcTxStyle b="off" i="off">
        <a:fontRef idx="major">
          <a:srgbClr val="575757"/>
        </a:fontRef>
        <a:srgbClr val="575757"/>
      </a:tcTxStyle>
      <a:tcStyle>
        <a:tcBdr>
          <a:left>
            <a:ln w="12700" cap="flat">
              <a:solidFill>
                <a:srgbClr val="575757"/>
              </a:solidFill>
              <a:prstDash val="solid"/>
              <a:round/>
            </a:ln>
          </a:left>
          <a:right>
            <a:ln w="12700" cap="flat">
              <a:solidFill>
                <a:srgbClr val="575757"/>
              </a:solidFill>
              <a:prstDash val="solid"/>
              <a:round/>
            </a:ln>
          </a:right>
          <a:top>
            <a:ln w="12700" cap="flat">
              <a:solidFill>
                <a:srgbClr val="575757"/>
              </a:solidFill>
              <a:prstDash val="solid"/>
              <a:round/>
            </a:ln>
          </a:top>
          <a:bottom>
            <a:ln w="12700" cap="flat">
              <a:solidFill>
                <a:srgbClr val="575757"/>
              </a:solidFill>
              <a:prstDash val="solid"/>
              <a:round/>
            </a:ln>
          </a:bottom>
          <a:insideH>
            <a:ln w="12700" cap="flat">
              <a:solidFill>
                <a:srgbClr val="575757"/>
              </a:solidFill>
              <a:prstDash val="solid"/>
              <a:round/>
            </a:ln>
          </a:insideH>
          <a:insideV>
            <a:ln w="12700" cap="flat">
              <a:solidFill>
                <a:srgbClr val="575757"/>
              </a:solidFill>
              <a:prstDash val="solid"/>
              <a:round/>
            </a:ln>
          </a:insideV>
        </a:tcBdr>
        <a:fill>
          <a:solidFill>
            <a:srgbClr val="575757">
              <a:alpha val="20000"/>
            </a:srgbClr>
          </a:solidFill>
        </a:fill>
      </a:tcStyle>
    </a:wholeTbl>
    <a:band2H>
      <a:tcTxStyle/>
      <a:tcStyle>
        <a:tcBdr/>
        <a:fill>
          <a:solidFill>
            <a:srgbClr val="FFFFFF"/>
          </a:solidFill>
        </a:fill>
      </a:tcStyle>
    </a:band2H>
    <a:firstCol>
      <a:tcTxStyle b="on" i="off">
        <a:fontRef idx="major">
          <a:srgbClr val="575757"/>
        </a:fontRef>
        <a:srgbClr val="575757"/>
      </a:tcTxStyle>
      <a:tcStyle>
        <a:tcBdr>
          <a:left>
            <a:ln w="12700" cap="flat">
              <a:solidFill>
                <a:srgbClr val="575757"/>
              </a:solidFill>
              <a:prstDash val="solid"/>
              <a:round/>
            </a:ln>
          </a:left>
          <a:right>
            <a:ln w="12700" cap="flat">
              <a:solidFill>
                <a:srgbClr val="575757"/>
              </a:solidFill>
              <a:prstDash val="solid"/>
              <a:round/>
            </a:ln>
          </a:right>
          <a:top>
            <a:ln w="12700" cap="flat">
              <a:solidFill>
                <a:srgbClr val="575757"/>
              </a:solidFill>
              <a:prstDash val="solid"/>
              <a:round/>
            </a:ln>
          </a:top>
          <a:bottom>
            <a:ln w="12700" cap="flat">
              <a:solidFill>
                <a:srgbClr val="575757"/>
              </a:solidFill>
              <a:prstDash val="solid"/>
              <a:round/>
            </a:ln>
          </a:bottom>
          <a:insideH>
            <a:ln w="12700" cap="flat">
              <a:solidFill>
                <a:srgbClr val="575757"/>
              </a:solidFill>
              <a:prstDash val="solid"/>
              <a:round/>
            </a:ln>
          </a:insideH>
          <a:insideV>
            <a:ln w="12700" cap="flat">
              <a:solidFill>
                <a:srgbClr val="575757"/>
              </a:solidFill>
              <a:prstDash val="solid"/>
              <a:round/>
            </a:ln>
          </a:insideV>
        </a:tcBdr>
        <a:fill>
          <a:solidFill>
            <a:srgbClr val="575757">
              <a:alpha val="20000"/>
            </a:srgbClr>
          </a:solidFill>
        </a:fill>
      </a:tcStyle>
    </a:firstCol>
    <a:lastRow>
      <a:tcTxStyle b="on" i="off">
        <a:fontRef idx="major">
          <a:srgbClr val="575757"/>
        </a:fontRef>
        <a:srgbClr val="575757"/>
      </a:tcTxStyle>
      <a:tcStyle>
        <a:tcBdr>
          <a:left>
            <a:ln w="12700" cap="flat">
              <a:solidFill>
                <a:srgbClr val="575757"/>
              </a:solidFill>
              <a:prstDash val="solid"/>
              <a:round/>
            </a:ln>
          </a:left>
          <a:right>
            <a:ln w="12700" cap="flat">
              <a:solidFill>
                <a:srgbClr val="575757"/>
              </a:solidFill>
              <a:prstDash val="solid"/>
              <a:round/>
            </a:ln>
          </a:right>
          <a:top>
            <a:ln w="50800" cap="flat">
              <a:solidFill>
                <a:srgbClr val="575757"/>
              </a:solidFill>
              <a:prstDash val="solid"/>
              <a:round/>
            </a:ln>
          </a:top>
          <a:bottom>
            <a:ln w="12700" cap="flat">
              <a:solidFill>
                <a:srgbClr val="575757"/>
              </a:solidFill>
              <a:prstDash val="solid"/>
              <a:round/>
            </a:ln>
          </a:bottom>
          <a:insideH>
            <a:ln w="12700" cap="flat">
              <a:solidFill>
                <a:srgbClr val="575757"/>
              </a:solidFill>
              <a:prstDash val="solid"/>
              <a:round/>
            </a:ln>
          </a:insideH>
          <a:insideV>
            <a:ln w="12700" cap="flat">
              <a:solidFill>
                <a:srgbClr val="575757"/>
              </a:solidFill>
              <a:prstDash val="solid"/>
              <a:round/>
            </a:ln>
          </a:insideV>
        </a:tcBdr>
        <a:fill>
          <a:noFill/>
        </a:fill>
      </a:tcStyle>
    </a:lastRow>
    <a:firstRow>
      <a:tcTxStyle b="on" i="off">
        <a:fontRef idx="major">
          <a:srgbClr val="575757"/>
        </a:fontRef>
        <a:srgbClr val="575757"/>
      </a:tcTxStyle>
      <a:tcStyle>
        <a:tcBdr>
          <a:left>
            <a:ln w="12700" cap="flat">
              <a:solidFill>
                <a:srgbClr val="575757"/>
              </a:solidFill>
              <a:prstDash val="solid"/>
              <a:round/>
            </a:ln>
          </a:left>
          <a:right>
            <a:ln w="12700" cap="flat">
              <a:solidFill>
                <a:srgbClr val="575757"/>
              </a:solidFill>
              <a:prstDash val="solid"/>
              <a:round/>
            </a:ln>
          </a:right>
          <a:top>
            <a:ln w="12700" cap="flat">
              <a:solidFill>
                <a:srgbClr val="575757"/>
              </a:solidFill>
              <a:prstDash val="solid"/>
              <a:round/>
            </a:ln>
          </a:top>
          <a:bottom>
            <a:ln w="25400" cap="flat">
              <a:solidFill>
                <a:srgbClr val="575757"/>
              </a:solidFill>
              <a:prstDash val="solid"/>
              <a:round/>
            </a:ln>
          </a:bottom>
          <a:insideH>
            <a:ln w="12700" cap="flat">
              <a:solidFill>
                <a:srgbClr val="575757"/>
              </a:solidFill>
              <a:prstDash val="solid"/>
              <a:round/>
            </a:ln>
          </a:insideH>
          <a:insideV>
            <a:ln w="12700" cap="flat">
              <a:solidFill>
                <a:srgbClr val="575757"/>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31" name="Shape 731"/>
          <p:cNvSpPr>
            <a:spLocks noGrp="1" noRot="1" noChangeAspect="1"/>
          </p:cNvSpPr>
          <p:nvPr>
            <p:ph type="sldImg"/>
          </p:nvPr>
        </p:nvSpPr>
        <p:spPr>
          <a:xfrm>
            <a:off x="1143000" y="685800"/>
            <a:ext cx="4572000" cy="3429000"/>
          </a:xfrm>
          <a:prstGeom prst="rect">
            <a:avLst/>
          </a:prstGeom>
        </p:spPr>
        <p:txBody>
          <a:bodyPr/>
          <a:lstStyle/>
          <a:p>
            <a:endParaRPr/>
          </a:p>
        </p:txBody>
      </p:sp>
      <p:sp>
        <p:nvSpPr>
          <p:cNvPr id="732" name="Shape 7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spcBef>
        <a:spcPts val="600"/>
      </a:spcBef>
      <a:defRPr sz="1200">
        <a:solidFill>
          <a:schemeClr val="accent5"/>
        </a:solidFill>
        <a:latin typeface="+mj-lt"/>
        <a:ea typeface="+mj-ea"/>
        <a:cs typeface="+mj-cs"/>
        <a:sym typeface="Trebuchet MS"/>
      </a:defRPr>
    </a:lvl1pPr>
    <a:lvl2pPr indent="228600" latinLnBrk="0">
      <a:spcBef>
        <a:spcPts val="600"/>
      </a:spcBef>
      <a:defRPr sz="1200">
        <a:solidFill>
          <a:schemeClr val="accent5"/>
        </a:solidFill>
        <a:latin typeface="+mj-lt"/>
        <a:ea typeface="+mj-ea"/>
        <a:cs typeface="+mj-cs"/>
        <a:sym typeface="Trebuchet MS"/>
      </a:defRPr>
    </a:lvl2pPr>
    <a:lvl3pPr indent="457200" latinLnBrk="0">
      <a:spcBef>
        <a:spcPts val="600"/>
      </a:spcBef>
      <a:defRPr sz="1200">
        <a:solidFill>
          <a:schemeClr val="accent5"/>
        </a:solidFill>
        <a:latin typeface="+mj-lt"/>
        <a:ea typeface="+mj-ea"/>
        <a:cs typeface="+mj-cs"/>
        <a:sym typeface="Trebuchet MS"/>
      </a:defRPr>
    </a:lvl3pPr>
    <a:lvl4pPr indent="685800" latinLnBrk="0">
      <a:spcBef>
        <a:spcPts val="600"/>
      </a:spcBef>
      <a:defRPr sz="1200">
        <a:solidFill>
          <a:schemeClr val="accent5"/>
        </a:solidFill>
        <a:latin typeface="+mj-lt"/>
        <a:ea typeface="+mj-ea"/>
        <a:cs typeface="+mj-cs"/>
        <a:sym typeface="Trebuchet MS"/>
      </a:defRPr>
    </a:lvl4pPr>
    <a:lvl5pPr indent="914400" latinLnBrk="0">
      <a:spcBef>
        <a:spcPts val="600"/>
      </a:spcBef>
      <a:defRPr sz="1200">
        <a:solidFill>
          <a:schemeClr val="accent5"/>
        </a:solidFill>
        <a:latin typeface="+mj-lt"/>
        <a:ea typeface="+mj-ea"/>
        <a:cs typeface="+mj-cs"/>
        <a:sym typeface="Trebuchet MS"/>
      </a:defRPr>
    </a:lvl5pPr>
    <a:lvl6pPr indent="1143000" latinLnBrk="0">
      <a:spcBef>
        <a:spcPts val="600"/>
      </a:spcBef>
      <a:defRPr sz="1200">
        <a:solidFill>
          <a:schemeClr val="accent5"/>
        </a:solidFill>
        <a:latin typeface="+mj-lt"/>
        <a:ea typeface="+mj-ea"/>
        <a:cs typeface="+mj-cs"/>
        <a:sym typeface="Trebuchet MS"/>
      </a:defRPr>
    </a:lvl6pPr>
    <a:lvl7pPr indent="1371600" latinLnBrk="0">
      <a:spcBef>
        <a:spcPts val="600"/>
      </a:spcBef>
      <a:defRPr sz="1200">
        <a:solidFill>
          <a:schemeClr val="accent5"/>
        </a:solidFill>
        <a:latin typeface="+mj-lt"/>
        <a:ea typeface="+mj-ea"/>
        <a:cs typeface="+mj-cs"/>
        <a:sym typeface="Trebuchet MS"/>
      </a:defRPr>
    </a:lvl7pPr>
    <a:lvl8pPr indent="1600200" latinLnBrk="0">
      <a:spcBef>
        <a:spcPts val="600"/>
      </a:spcBef>
      <a:defRPr sz="1200">
        <a:solidFill>
          <a:schemeClr val="accent5"/>
        </a:solidFill>
        <a:latin typeface="+mj-lt"/>
        <a:ea typeface="+mj-ea"/>
        <a:cs typeface="+mj-cs"/>
        <a:sym typeface="Trebuchet MS"/>
      </a:defRPr>
    </a:lvl8pPr>
    <a:lvl9pPr indent="1828800" latinLnBrk="0">
      <a:spcBef>
        <a:spcPts val="600"/>
      </a:spcBef>
      <a:defRPr sz="1200">
        <a:solidFill>
          <a:schemeClr val="accent5"/>
        </a:solidFill>
        <a:latin typeface="+mj-lt"/>
        <a:ea typeface="+mj-ea"/>
        <a:cs typeface="+mj-cs"/>
        <a:sym typeface="Trebuchet M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rgbClr val="FFFFFF"/>
        </a:solidFill>
        <a:effectLst/>
      </p:bgPr>
    </p:bg>
    <p:spTree>
      <p:nvGrpSpPr>
        <p:cNvPr id="1" name=""/>
        <p:cNvGrpSpPr/>
        <p:nvPr/>
      </p:nvGrpSpPr>
      <p:grpSpPr>
        <a:xfrm>
          <a:off x="0" y="0"/>
          <a:ext cx="0" cy="0"/>
          <a:chOff x="0" y="0"/>
          <a:chExt cx="0" cy="0"/>
        </a:xfrm>
      </p:grpSpPr>
      <p:pic>
        <p:nvPicPr>
          <p:cNvPr id="11" name="TitleAndEndImages" descr="TitleAndEndImages"/>
          <p:cNvPicPr>
            <a:picLocks noChangeAspect="1"/>
          </p:cNvPicPr>
          <p:nvPr/>
        </p:nvPicPr>
        <p:blipFill>
          <a:blip r:embed="rId2">
            <a:extLst/>
          </a:blip>
          <a:stretch>
            <a:fillRect/>
          </a:stretch>
        </p:blipFill>
        <p:spPr>
          <a:xfrm>
            <a:off x="5476" y="1618"/>
            <a:ext cx="12185731" cy="6463293"/>
          </a:xfrm>
          <a:prstGeom prst="rect">
            <a:avLst/>
          </a:prstGeom>
          <a:ln w="12700">
            <a:miter lim="400000"/>
          </a:ln>
        </p:spPr>
      </p:pic>
      <p:sp>
        <p:nvSpPr>
          <p:cNvPr id="12" name="Rectangle 3"/>
          <p:cNvSpPr/>
          <p:nvPr/>
        </p:nvSpPr>
        <p:spPr>
          <a:xfrm>
            <a:off x="-795" y="84"/>
            <a:ext cx="12192003" cy="6480043"/>
          </a:xfrm>
          <a:prstGeom prst="rect">
            <a:avLst/>
          </a:prstGeom>
          <a:solidFill>
            <a:srgbClr val="2C2C2C">
              <a:alpha val="13000"/>
            </a:srgbClr>
          </a:solidFill>
          <a:ln cap="rnd">
            <a:solidFill>
              <a:srgbClr val="29BA74"/>
            </a:solidFill>
          </a:ln>
        </p:spPr>
        <p:txBody>
          <a:bodyPr lIns="45719" rIns="45719" anchor="ctr"/>
          <a:lstStyle/>
          <a:p>
            <a:pPr algn="ctr">
              <a:lnSpc>
                <a:spcPct val="90000"/>
              </a:lnSpc>
              <a:spcBef>
                <a:spcPts val="1000"/>
              </a:spcBef>
              <a:defRPr sz="1200">
                <a:solidFill>
                  <a:srgbClr val="FFFFFF"/>
                </a:solidFill>
              </a:defRPr>
            </a:pPr>
            <a:endParaRPr/>
          </a:p>
        </p:txBody>
      </p:sp>
      <p:sp>
        <p:nvSpPr>
          <p:cNvPr id="13" name="Rectangle 13"/>
          <p:cNvSpPr/>
          <p:nvPr/>
        </p:nvSpPr>
        <p:spPr>
          <a:xfrm>
            <a:off x="0" y="5279183"/>
            <a:ext cx="12192000" cy="1578818"/>
          </a:xfrm>
          <a:prstGeom prst="rect">
            <a:avLst/>
          </a:prstGeom>
          <a:solidFill>
            <a:srgbClr val="FFFFFF"/>
          </a:solidFill>
          <a:ln w="12700">
            <a:miter lim="400000"/>
          </a:ln>
        </p:spPr>
        <p:txBody>
          <a:bodyPr lIns="45719" rIns="45719"/>
          <a:lstStyle/>
          <a:p>
            <a:pPr>
              <a:lnSpc>
                <a:spcPct val="90000"/>
              </a:lnSpc>
              <a:spcBef>
                <a:spcPts val="1000"/>
              </a:spcBef>
              <a:defRPr sz="1200">
                <a:solidFill>
                  <a:srgbClr val="FFFFFF"/>
                </a:solidFill>
              </a:defRPr>
            </a:pPr>
            <a:endParaRPr/>
          </a:p>
        </p:txBody>
      </p:sp>
      <p:pic>
        <p:nvPicPr>
          <p:cNvPr id="14" name="Picture 17" descr="Picture 17"/>
          <p:cNvPicPr>
            <a:picLocks noChangeAspect="1"/>
          </p:cNvPicPr>
          <p:nvPr/>
        </p:nvPicPr>
        <p:blipFill>
          <a:blip r:embed="rId3">
            <a:extLst/>
          </a:blip>
          <a:srcRect l="1730" t="8741" r="102" b="27"/>
          <a:stretch>
            <a:fillRect/>
          </a:stretch>
        </p:blipFill>
        <p:spPr>
          <a:xfrm rot="16200000" flipH="1">
            <a:off x="8471921" y="1973271"/>
            <a:ext cx="580574" cy="6858001"/>
          </a:xfrm>
          <a:prstGeom prst="rect">
            <a:avLst/>
          </a:prstGeom>
          <a:ln w="12700">
            <a:miter lim="400000"/>
          </a:ln>
        </p:spPr>
      </p:pic>
      <p:sp>
        <p:nvSpPr>
          <p:cNvPr id="15" name="Rectangle 20"/>
          <p:cNvSpPr/>
          <p:nvPr/>
        </p:nvSpPr>
        <p:spPr>
          <a:xfrm>
            <a:off x="630935" y="626199"/>
            <a:ext cx="8125202" cy="5529602"/>
          </a:xfrm>
          <a:prstGeom prst="rect">
            <a:avLst/>
          </a:prstGeom>
          <a:gradFill>
            <a:gsLst>
              <a:gs pos="0">
                <a:schemeClr val="accent1">
                  <a:alpha val="90000"/>
                </a:schemeClr>
              </a:gs>
              <a:gs pos="100000">
                <a:srgbClr val="29BA74">
                  <a:alpha val="90000"/>
                </a:srgbClr>
              </a:gs>
            </a:gsLst>
            <a:lin ang="18900000"/>
          </a:gradFill>
          <a:ln w="12700">
            <a:miter lim="400000"/>
          </a:ln>
        </p:spPr>
        <p:txBody>
          <a:bodyPr lIns="45719" rIns="45719" anchor="ctr"/>
          <a:lstStyle/>
          <a:p>
            <a:pPr algn="ctr">
              <a:lnSpc>
                <a:spcPct val="95000"/>
              </a:lnSpc>
              <a:defRPr sz="2000">
                <a:solidFill>
                  <a:srgbClr val="FFFFFF"/>
                </a:solidFill>
              </a:defRPr>
            </a:pPr>
            <a:endParaRPr/>
          </a:p>
        </p:txBody>
      </p:sp>
      <p:sp>
        <p:nvSpPr>
          <p:cNvPr id="16" name="Picture Placeholder 8"/>
          <p:cNvSpPr>
            <a:spLocks noGrp="1"/>
          </p:cNvSpPr>
          <p:nvPr>
            <p:ph type="pic" sz="quarter" idx="13"/>
          </p:nvPr>
        </p:nvSpPr>
        <p:spPr>
          <a:xfrm>
            <a:off x="957599" y="807805"/>
            <a:ext cx="1867936" cy="896833"/>
          </a:xfrm>
          <a:prstGeom prst="rect">
            <a:avLst/>
          </a:prstGeom>
        </p:spPr>
        <p:txBody>
          <a:bodyPr lIns="91439" tIns="45719" rIns="91439" bIns="45719"/>
          <a:lstStyle/>
          <a:p>
            <a:endParaRPr/>
          </a:p>
        </p:txBody>
      </p:sp>
      <p:sp>
        <p:nvSpPr>
          <p:cNvPr id="17" name="Body Level One…"/>
          <p:cNvSpPr txBox="1">
            <a:spLocks noGrp="1"/>
          </p:cNvSpPr>
          <p:nvPr>
            <p:ph type="body" sz="quarter" idx="1"/>
          </p:nvPr>
        </p:nvSpPr>
        <p:spPr>
          <a:xfrm>
            <a:off x="957599" y="6207842"/>
            <a:ext cx="6868802" cy="327149"/>
          </a:xfrm>
          <a:prstGeom prst="rect">
            <a:avLst/>
          </a:prstGeom>
        </p:spPr>
        <p:txBody>
          <a:bodyPr anchor="ctr">
            <a:normAutofit/>
          </a:bodyPr>
          <a:lstStyle>
            <a:lvl1pPr>
              <a:buSzTx/>
              <a:buFontTx/>
              <a:buNone/>
              <a:defRPr b="1" cap="all">
                <a:solidFill>
                  <a:schemeClr val="accent5"/>
                </a:solidFill>
              </a:defRPr>
            </a:lvl1pPr>
            <a:lvl2pPr marL="0" indent="111600">
              <a:buSzTx/>
              <a:buFontTx/>
              <a:buNone/>
              <a:defRPr b="1" cap="all">
                <a:solidFill>
                  <a:schemeClr val="accent5"/>
                </a:solidFill>
              </a:defRPr>
            </a:lvl2pPr>
            <a:lvl3pPr marL="0" indent="0">
              <a:buSzTx/>
              <a:buFontTx/>
              <a:buNone/>
              <a:defRPr b="1" cap="all">
                <a:solidFill>
                  <a:schemeClr val="accent5"/>
                </a:solidFill>
              </a:defRPr>
            </a:lvl3pPr>
            <a:lvl4pPr indent="228600">
              <a:buSzTx/>
              <a:buFontTx/>
              <a:buNone/>
              <a:defRPr b="1" cap="all">
                <a:solidFill>
                  <a:schemeClr val="accent5"/>
                </a:solidFill>
              </a:defRPr>
            </a:lvl4pPr>
            <a:lvl5pPr indent="457200">
              <a:buSzTx/>
              <a:buFontTx/>
              <a:buNone/>
              <a:defRPr b="1" cap="all">
                <a:solidFill>
                  <a:schemeClr val="accent5"/>
                </a:solidFill>
              </a:defRPr>
            </a:lvl5pPr>
          </a:lstStyle>
          <a:p>
            <a:r>
              <a:t>Body Level One</a:t>
            </a:r>
          </a:p>
          <a:p>
            <a:pPr lvl="1"/>
            <a:r>
              <a:t>Body Level Two</a:t>
            </a:r>
          </a:p>
          <a:p>
            <a:pPr lvl="2"/>
            <a:r>
              <a:t>Body Level Three</a:t>
            </a:r>
          </a:p>
          <a:p>
            <a:pPr lvl="3"/>
            <a:r>
              <a:t>Body Level Four</a:t>
            </a:r>
          </a:p>
          <a:p>
            <a:pPr lvl="4"/>
            <a:r>
              <a:t>Body Level Five</a:t>
            </a:r>
          </a:p>
        </p:txBody>
      </p:sp>
      <p:sp>
        <p:nvSpPr>
          <p:cNvPr id="18" name="Title Text"/>
          <p:cNvSpPr txBox="1">
            <a:spLocks noGrp="1"/>
          </p:cNvSpPr>
          <p:nvPr>
            <p:ph type="title"/>
          </p:nvPr>
        </p:nvSpPr>
        <p:spPr>
          <a:xfrm>
            <a:off x="957599" y="1886242"/>
            <a:ext cx="6868802" cy="3138424"/>
          </a:xfrm>
          <a:prstGeom prst="rect">
            <a:avLst/>
          </a:prstGeom>
        </p:spPr>
        <p:txBody>
          <a:bodyPr anchor="b"/>
          <a:lstStyle>
            <a:lvl1pPr>
              <a:lnSpc>
                <a:spcPct val="93000"/>
              </a:lnSpc>
              <a:defRPr sz="5400">
                <a:solidFill>
                  <a:srgbClr val="FFFFFF"/>
                </a:solidFill>
              </a:defRPr>
            </a:lvl1pPr>
          </a:lstStyle>
          <a:p>
            <a:r>
              <a:t>Title Text</a:t>
            </a:r>
          </a:p>
        </p:txBody>
      </p:sp>
      <p:sp>
        <p:nvSpPr>
          <p:cNvPr id="19" name="Slide Number"/>
          <p:cNvSpPr txBox="1">
            <a:spLocks noGrp="1"/>
          </p:cNvSpPr>
          <p:nvPr>
            <p:ph type="sldNum" sz="quarter" idx="2"/>
          </p:nvPr>
        </p:nvSpPr>
        <p:spPr>
          <a:xfrm>
            <a:off x="5892800" y="6172200"/>
            <a:ext cx="2844800" cy="368301"/>
          </a:xfrm>
          <a:prstGeom prst="rect">
            <a:avLst/>
          </a:prstGeom>
        </p:spPr>
        <p:txBody>
          <a:bodyPr lIns="45719" tIns="45719" rIns="45719" bIns="45719" anchor="ctr"/>
          <a:lstStyle>
            <a:lvl1pPr>
              <a:defRPr sz="1200">
                <a:solidFill>
                  <a:srgbClr val="575757"/>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Green two third">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102" name="Picture 8" descr="Picture 8"/>
          <p:cNvPicPr>
            <a:picLocks noChangeAspect="1"/>
          </p:cNvPicPr>
          <p:nvPr/>
        </p:nvPicPr>
        <p:blipFill>
          <a:blip r:embed="rId2">
            <a:extLst/>
          </a:blip>
          <a:srcRect l="29398" t="8741" r="100" b="27"/>
          <a:stretch>
            <a:fillRect/>
          </a:stretch>
        </p:blipFill>
        <p:spPr>
          <a:xfrm flipH="1">
            <a:off x="7409848" y="0"/>
            <a:ext cx="416952" cy="6858000"/>
          </a:xfrm>
          <a:prstGeom prst="rect">
            <a:avLst/>
          </a:prstGeom>
          <a:ln w="12700">
            <a:miter lim="400000"/>
          </a:ln>
        </p:spPr>
      </p:pic>
      <p:sp>
        <p:nvSpPr>
          <p:cNvPr id="103" name="Rectangle 9"/>
          <p:cNvSpPr/>
          <p:nvPr/>
        </p:nvSpPr>
        <p:spPr>
          <a:xfrm>
            <a:off x="7819542" y="0"/>
            <a:ext cx="4372458" cy="6858000"/>
          </a:xfrm>
          <a:prstGeom prst="rect">
            <a:avLst/>
          </a:prstGeom>
          <a:solidFill>
            <a:srgbClr val="F2F2F2"/>
          </a:solidFill>
          <a:ln w="12700">
            <a:miter lim="400000"/>
          </a:ln>
        </p:spPr>
        <p:txBody>
          <a:bodyPr lIns="45719" rIns="45719"/>
          <a:lstStyle/>
          <a:p>
            <a:pPr>
              <a:defRPr sz="1200">
                <a:solidFill>
                  <a:srgbClr val="FFFFFF"/>
                </a:solidFill>
              </a:defRPr>
            </a:pPr>
            <a:endParaRPr/>
          </a:p>
        </p:txBody>
      </p:sp>
      <p:sp>
        <p:nvSpPr>
          <p:cNvPr id="104" name="Picture Placeholder 5"/>
          <p:cNvSpPr>
            <a:spLocks noGrp="1"/>
          </p:cNvSpPr>
          <p:nvPr>
            <p:ph type="pic" sz="half" idx="13"/>
          </p:nvPr>
        </p:nvSpPr>
        <p:spPr>
          <a:xfrm>
            <a:off x="7820025" y="0"/>
            <a:ext cx="4371975" cy="6858000"/>
          </a:xfrm>
          <a:prstGeom prst="rect">
            <a:avLst/>
          </a:prstGeom>
        </p:spPr>
        <p:txBody>
          <a:bodyPr lIns="91439" tIns="45719" rIns="91439" bIns="45719"/>
          <a:lstStyle/>
          <a:p>
            <a:endParaRPr/>
          </a:p>
        </p:txBody>
      </p:sp>
      <p:sp>
        <p:nvSpPr>
          <p:cNvPr id="105" name="Title Text"/>
          <p:cNvSpPr txBox="1">
            <a:spLocks noGrp="1"/>
          </p:cNvSpPr>
          <p:nvPr>
            <p:ph type="title"/>
          </p:nvPr>
        </p:nvSpPr>
        <p:spPr>
          <a:xfrm>
            <a:off x="630000" y="1804649"/>
            <a:ext cx="6247553" cy="3286802"/>
          </a:xfrm>
          <a:prstGeom prst="rect">
            <a:avLst/>
          </a:prstGeom>
        </p:spPr>
        <p:txBody>
          <a:bodyPr anchor="ctr"/>
          <a:lstStyle>
            <a:lvl1pPr>
              <a:defRPr sz="4400">
                <a:solidFill>
                  <a:srgbClr val="FFFFFF"/>
                </a:solidFill>
              </a:defRPr>
            </a:lvl1pPr>
          </a:lstStyle>
          <a:p>
            <a:r>
              <a:t>Title Text</a:t>
            </a:r>
          </a:p>
        </p:txBody>
      </p:sp>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Left arrow">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113" name="Freeform 14"/>
          <p:cNvSpPr/>
          <p:nvPr/>
        </p:nvSpPr>
        <p:spPr>
          <a:xfrm>
            <a:off x="1523" y="1310"/>
            <a:ext cx="4088314" cy="68580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7250" y="0"/>
                </a:lnTo>
                <a:lnTo>
                  <a:pt x="21600" y="10800"/>
                </a:lnTo>
                <a:lnTo>
                  <a:pt x="17250" y="21600"/>
                </a:lnTo>
                <a:lnTo>
                  <a:pt x="0" y="21600"/>
                </a:lnTo>
                <a:close/>
              </a:path>
            </a:pathLst>
          </a:custGeom>
          <a:solidFill>
            <a:srgbClr val="F2F2F2"/>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11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115" name="Title Text"/>
          <p:cNvSpPr txBox="1">
            <a:spLocks noGrp="1"/>
          </p:cNvSpPr>
          <p:nvPr>
            <p:ph type="title"/>
          </p:nvPr>
        </p:nvSpPr>
        <p:spPr>
          <a:xfrm>
            <a:off x="630000" y="2764202"/>
            <a:ext cx="2478639" cy="1314312"/>
          </a:xfrm>
          <a:prstGeom prst="rect">
            <a:avLst/>
          </a:prstGeom>
        </p:spPr>
        <p:txBody>
          <a:bodyPr anchor="ctr"/>
          <a:lstStyle>
            <a:lvl1pPr>
              <a:defRPr sz="3200"/>
            </a:lvl1pPr>
          </a:lstStyle>
          <a:p>
            <a:r>
              <a:t>Title Text</a:t>
            </a:r>
          </a:p>
        </p:txBody>
      </p:sp>
      <p:pic>
        <p:nvPicPr>
          <p:cNvPr id="116" name="Picture 8" descr="Picture 8"/>
          <p:cNvPicPr>
            <a:picLocks noChangeAspect="1"/>
          </p:cNvPicPr>
          <p:nvPr/>
        </p:nvPicPr>
        <p:blipFill>
          <a:blip r:embed="rId2">
            <a:extLst/>
          </a:blip>
          <a:stretch>
            <a:fillRect/>
          </a:stretch>
        </p:blipFill>
        <p:spPr>
          <a:xfrm>
            <a:off x="3132441" y="3590399"/>
            <a:ext cx="1365251" cy="33829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063"/>
                </a:lnTo>
                <a:lnTo>
                  <a:pt x="14385" y="0"/>
                </a:lnTo>
                <a:lnTo>
                  <a:pt x="0" y="0"/>
                </a:lnTo>
                <a:close/>
                <a:moveTo>
                  <a:pt x="14549" y="0"/>
                </a:moveTo>
                <a:lnTo>
                  <a:pt x="2053" y="20863"/>
                </a:lnTo>
                <a:lnTo>
                  <a:pt x="0" y="20845"/>
                </a:lnTo>
                <a:lnTo>
                  <a:pt x="0" y="21600"/>
                </a:lnTo>
                <a:lnTo>
                  <a:pt x="21600" y="21600"/>
                </a:lnTo>
                <a:lnTo>
                  <a:pt x="21600" y="0"/>
                </a:lnTo>
                <a:lnTo>
                  <a:pt x="14549" y="0"/>
                </a:lnTo>
                <a:close/>
              </a:path>
            </a:pathLst>
          </a:custGeom>
          <a:ln w="12700">
            <a:miter lim="400000"/>
          </a:ln>
        </p:spPr>
      </p:pic>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Arrow one third">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133"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134" name="Pentagon 3"/>
          <p:cNvSpPr/>
          <p:nvPr/>
        </p:nvSpPr>
        <p:spPr>
          <a:xfrm>
            <a:off x="1" y="0"/>
            <a:ext cx="5426920"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805" y="0"/>
                </a:lnTo>
                <a:lnTo>
                  <a:pt x="21600" y="10800"/>
                </a:lnTo>
                <a:lnTo>
                  <a:pt x="18805" y="21600"/>
                </a:lnTo>
                <a:lnTo>
                  <a:pt x="0" y="21600"/>
                </a:lnTo>
                <a:close/>
              </a:path>
            </a:pathLst>
          </a:custGeom>
          <a:solidFill>
            <a:srgbClr val="F2F2F2"/>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135" name="Title Text"/>
          <p:cNvSpPr txBox="1">
            <a:spLocks noGrp="1"/>
          </p:cNvSpPr>
          <p:nvPr>
            <p:ph type="title"/>
          </p:nvPr>
        </p:nvSpPr>
        <p:spPr>
          <a:xfrm>
            <a:off x="630000" y="1785599"/>
            <a:ext cx="4062236" cy="3286802"/>
          </a:xfrm>
          <a:prstGeom prst="rect">
            <a:avLst/>
          </a:prstGeom>
        </p:spPr>
        <p:txBody>
          <a:bodyPr anchor="ctr"/>
          <a:lstStyle>
            <a:lvl1pPr>
              <a:defRPr sz="4400"/>
            </a:lvl1pPr>
          </a:lstStyle>
          <a:p>
            <a:r>
              <a:t>Title Text</a:t>
            </a:r>
          </a:p>
        </p:txBody>
      </p:sp>
      <p:pic>
        <p:nvPicPr>
          <p:cNvPr id="136" name="Picture 14" descr="Picture 14"/>
          <p:cNvPicPr>
            <a:picLocks noChangeAspect="1"/>
          </p:cNvPicPr>
          <p:nvPr/>
        </p:nvPicPr>
        <p:blipFill>
          <a:blip r:embed="rId2">
            <a:extLst/>
          </a:blip>
          <a:stretch>
            <a:fillRect/>
          </a:stretch>
        </p:blipFill>
        <p:spPr>
          <a:xfrm>
            <a:off x="4581525" y="3394392"/>
            <a:ext cx="1298575" cy="35718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5982"/>
                </a:lnTo>
                <a:lnTo>
                  <a:pt x="13995" y="132"/>
                </a:lnTo>
                <a:lnTo>
                  <a:pt x="2324" y="20964"/>
                </a:lnTo>
                <a:lnTo>
                  <a:pt x="0" y="20957"/>
                </a:lnTo>
                <a:lnTo>
                  <a:pt x="0" y="21600"/>
                </a:lnTo>
                <a:lnTo>
                  <a:pt x="21600" y="21600"/>
                </a:lnTo>
                <a:lnTo>
                  <a:pt x="21600" y="0"/>
                </a:lnTo>
                <a:lnTo>
                  <a:pt x="0" y="0"/>
                </a:lnTo>
                <a:close/>
              </a:path>
            </a:pathLst>
          </a:custGeom>
          <a:ln w="12700">
            <a:miter lim="400000"/>
          </a:ln>
        </p:spPr>
      </p:pic>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Green arrow one third">
    <p:spTree>
      <p:nvGrpSpPr>
        <p:cNvPr id="1" name=""/>
        <p:cNvGrpSpPr/>
        <p:nvPr/>
      </p:nvGrpSpPr>
      <p:grpSpPr>
        <a:xfrm>
          <a:off x="0" y="0"/>
          <a:ext cx="0" cy="0"/>
          <a:chOff x="0" y="0"/>
          <a:chExt cx="0" cy="0"/>
        </a:xfrm>
      </p:grpSpPr>
      <p:sp>
        <p:nvSpPr>
          <p:cNvPr id="143" name="Pentagon 3"/>
          <p:cNvSpPr/>
          <p:nvPr/>
        </p:nvSpPr>
        <p:spPr>
          <a:xfrm>
            <a:off x="1" y="0"/>
            <a:ext cx="5426920"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805" y="0"/>
                </a:lnTo>
                <a:lnTo>
                  <a:pt x="21600" y="10800"/>
                </a:lnTo>
                <a:lnTo>
                  <a:pt x="18805" y="21600"/>
                </a:lnTo>
                <a:lnTo>
                  <a:pt x="0" y="21600"/>
                </a:lnTo>
                <a:close/>
              </a:path>
            </a:pathLst>
          </a:custGeom>
          <a:gradFill>
            <a:gsLst>
              <a:gs pos="0">
                <a:srgbClr val="29BA74"/>
              </a:gs>
              <a:gs pos="100000">
                <a:schemeClr val="accent2"/>
              </a:gs>
            </a:gsLst>
            <a:lin ang="8100000"/>
          </a:gradFill>
          <a:ln w="12700">
            <a:miter lim="400000"/>
          </a:ln>
        </p:spPr>
        <p:txBody>
          <a:bodyPr lIns="45719" rIns="45719"/>
          <a:lstStyle/>
          <a:p>
            <a:pPr>
              <a:lnSpc>
                <a:spcPct val="90000"/>
              </a:lnSpc>
              <a:spcBef>
                <a:spcPts val="1000"/>
              </a:spcBef>
              <a:defRPr sz="1200">
                <a:solidFill>
                  <a:srgbClr val="FFFFFF"/>
                </a:solidFill>
              </a:defRPr>
            </a:pPr>
            <a:endParaRPr/>
          </a:p>
        </p:txBody>
      </p:sp>
      <p:sp>
        <p:nvSpPr>
          <p:cNvPr id="144" name="Title Text"/>
          <p:cNvSpPr txBox="1">
            <a:spLocks noGrp="1"/>
          </p:cNvSpPr>
          <p:nvPr>
            <p:ph type="title"/>
          </p:nvPr>
        </p:nvSpPr>
        <p:spPr>
          <a:xfrm>
            <a:off x="630000" y="1785599"/>
            <a:ext cx="4062236" cy="3286802"/>
          </a:xfrm>
          <a:prstGeom prst="rect">
            <a:avLst/>
          </a:prstGeom>
        </p:spPr>
        <p:txBody>
          <a:bodyPr anchor="ctr"/>
          <a:lstStyle>
            <a:lvl1pPr>
              <a:defRPr sz="4400">
                <a:solidFill>
                  <a:srgbClr val="FFFFFF"/>
                </a:solidFill>
              </a:defRPr>
            </a:lvl1pPr>
          </a:lstStyle>
          <a:p>
            <a:r>
              <a:t>Title Text</a:t>
            </a:r>
          </a:p>
        </p:txBody>
      </p:sp>
      <p:sp>
        <p:nvSpPr>
          <p:cNvPr id="145"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146" name="Picture 8" descr="Picture 8"/>
          <p:cNvPicPr>
            <a:picLocks noChangeAspect="1"/>
          </p:cNvPicPr>
          <p:nvPr/>
        </p:nvPicPr>
        <p:blipFill>
          <a:blip r:embed="rId2">
            <a:extLst/>
          </a:blip>
          <a:srcRect t="7562" b="6866"/>
          <a:stretch>
            <a:fillRect/>
          </a:stretch>
        </p:blipFill>
        <p:spPr>
          <a:xfrm>
            <a:off x="3578059" y="3416299"/>
            <a:ext cx="2694667" cy="34417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9171" y="21600"/>
                </a:lnTo>
                <a:lnTo>
                  <a:pt x="14267" y="2277"/>
                </a:lnTo>
                <a:lnTo>
                  <a:pt x="14245" y="2277"/>
                </a:lnTo>
                <a:lnTo>
                  <a:pt x="14818" y="80"/>
                </a:lnTo>
                <a:lnTo>
                  <a:pt x="14799" y="0"/>
                </a:lnTo>
                <a:lnTo>
                  <a:pt x="0" y="0"/>
                </a:lnTo>
                <a:close/>
                <a:moveTo>
                  <a:pt x="16351" y="0"/>
                </a:moveTo>
                <a:lnTo>
                  <a:pt x="16211" y="2381"/>
                </a:lnTo>
                <a:lnTo>
                  <a:pt x="14563" y="2294"/>
                </a:lnTo>
                <a:lnTo>
                  <a:pt x="12111" y="21600"/>
                </a:lnTo>
                <a:lnTo>
                  <a:pt x="21600" y="21600"/>
                </a:lnTo>
                <a:lnTo>
                  <a:pt x="21600" y="0"/>
                </a:lnTo>
                <a:lnTo>
                  <a:pt x="16351" y="0"/>
                </a:lnTo>
                <a:close/>
              </a:path>
            </a:pathLst>
          </a:custGeom>
          <a:ln w="12700">
            <a:miter lim="400000"/>
          </a:ln>
        </p:spPr>
      </p:pic>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Arrow half">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153"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154" name="Pentagon 8"/>
          <p:cNvSpPr/>
          <p:nvPr/>
        </p:nvSpPr>
        <p:spPr>
          <a:xfrm>
            <a:off x="-1" y="0"/>
            <a:ext cx="6363548"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805" y="0"/>
                </a:lnTo>
                <a:lnTo>
                  <a:pt x="21600" y="10800"/>
                </a:lnTo>
                <a:lnTo>
                  <a:pt x="18805" y="21600"/>
                </a:lnTo>
                <a:lnTo>
                  <a:pt x="0" y="21600"/>
                </a:lnTo>
                <a:close/>
              </a:path>
            </a:pathLst>
          </a:custGeom>
          <a:solidFill>
            <a:srgbClr val="F2F2F2"/>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155" name="Title Text"/>
          <p:cNvSpPr txBox="1">
            <a:spLocks noGrp="1"/>
          </p:cNvSpPr>
          <p:nvPr>
            <p:ph type="title"/>
          </p:nvPr>
        </p:nvSpPr>
        <p:spPr>
          <a:xfrm>
            <a:off x="630000" y="622800"/>
            <a:ext cx="4673647" cy="470899"/>
          </a:xfrm>
          <a:prstGeom prst="rect">
            <a:avLst/>
          </a:prstGeom>
        </p:spPr>
        <p:txBody>
          <a:bodyPr/>
          <a:lstStyle/>
          <a:p>
            <a:r>
              <a:t>Title Text</a:t>
            </a:r>
          </a:p>
        </p:txBody>
      </p:sp>
      <p:pic>
        <p:nvPicPr>
          <p:cNvPr id="156" name="Picture 8" descr="Picture 8"/>
          <p:cNvPicPr>
            <a:picLocks noChangeAspect="1"/>
          </p:cNvPicPr>
          <p:nvPr/>
        </p:nvPicPr>
        <p:blipFill>
          <a:blip r:embed="rId2">
            <a:extLst/>
          </a:blip>
          <a:stretch>
            <a:fillRect/>
          </a:stretch>
        </p:blipFill>
        <p:spPr>
          <a:xfrm>
            <a:off x="5397806" y="3589606"/>
            <a:ext cx="1365251" cy="33829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55"/>
                </a:lnTo>
                <a:lnTo>
                  <a:pt x="14367" y="0"/>
                </a:lnTo>
                <a:lnTo>
                  <a:pt x="0" y="0"/>
                </a:lnTo>
                <a:close/>
                <a:moveTo>
                  <a:pt x="14567" y="0"/>
                </a:moveTo>
                <a:lnTo>
                  <a:pt x="2003" y="21202"/>
                </a:lnTo>
                <a:lnTo>
                  <a:pt x="0" y="21202"/>
                </a:lnTo>
                <a:lnTo>
                  <a:pt x="0" y="21600"/>
                </a:lnTo>
                <a:lnTo>
                  <a:pt x="21600" y="21600"/>
                </a:lnTo>
                <a:lnTo>
                  <a:pt x="21600" y="0"/>
                </a:lnTo>
                <a:lnTo>
                  <a:pt x="14567" y="0"/>
                </a:lnTo>
                <a:close/>
              </a:path>
            </a:pathLst>
          </a:custGeom>
          <a:ln w="12700">
            <a:miter lim="400000"/>
          </a:ln>
        </p:spPr>
      </p:pic>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Green arrow half">
    <p:spTree>
      <p:nvGrpSpPr>
        <p:cNvPr id="1" name=""/>
        <p:cNvGrpSpPr/>
        <p:nvPr/>
      </p:nvGrpSpPr>
      <p:grpSpPr>
        <a:xfrm>
          <a:off x="0" y="0"/>
          <a:ext cx="0" cy="0"/>
          <a:chOff x="0" y="0"/>
          <a:chExt cx="0" cy="0"/>
        </a:xfrm>
      </p:grpSpPr>
      <p:sp>
        <p:nvSpPr>
          <p:cNvPr id="163" name="Pentagon 8"/>
          <p:cNvSpPr/>
          <p:nvPr/>
        </p:nvSpPr>
        <p:spPr>
          <a:xfrm>
            <a:off x="-1" y="0"/>
            <a:ext cx="6363548"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805" y="0"/>
                </a:lnTo>
                <a:lnTo>
                  <a:pt x="21600" y="10800"/>
                </a:lnTo>
                <a:lnTo>
                  <a:pt x="18805" y="21600"/>
                </a:lnTo>
                <a:lnTo>
                  <a:pt x="0" y="21600"/>
                </a:lnTo>
                <a:close/>
              </a:path>
            </a:pathLst>
          </a:custGeom>
          <a:gradFill>
            <a:gsLst>
              <a:gs pos="0">
                <a:srgbClr val="29BA74"/>
              </a:gs>
              <a:gs pos="100000">
                <a:schemeClr val="accent2"/>
              </a:gs>
            </a:gsLst>
            <a:lin ang="8100000"/>
          </a:gradFill>
          <a:ln w="12700">
            <a:miter lim="400000"/>
          </a:ln>
        </p:spPr>
        <p:txBody>
          <a:bodyPr lIns="45719" rIns="45719"/>
          <a:lstStyle/>
          <a:p>
            <a:pPr>
              <a:lnSpc>
                <a:spcPct val="90000"/>
              </a:lnSpc>
              <a:spcBef>
                <a:spcPts val="1000"/>
              </a:spcBef>
              <a:defRPr sz="1200">
                <a:solidFill>
                  <a:srgbClr val="FFFFFF"/>
                </a:solidFill>
              </a:defRPr>
            </a:pPr>
            <a:endParaRPr/>
          </a:p>
        </p:txBody>
      </p:sp>
      <p:sp>
        <p:nvSpPr>
          <p:cNvPr id="164" name="Title Text"/>
          <p:cNvSpPr txBox="1">
            <a:spLocks noGrp="1"/>
          </p:cNvSpPr>
          <p:nvPr>
            <p:ph type="title"/>
          </p:nvPr>
        </p:nvSpPr>
        <p:spPr>
          <a:xfrm>
            <a:off x="630000" y="622800"/>
            <a:ext cx="4673647" cy="470899"/>
          </a:xfrm>
          <a:prstGeom prst="rect">
            <a:avLst/>
          </a:prstGeom>
        </p:spPr>
        <p:txBody>
          <a:bodyPr/>
          <a:lstStyle>
            <a:lvl1pPr>
              <a:defRPr>
                <a:solidFill>
                  <a:srgbClr val="FFFFFF"/>
                </a:solidFill>
              </a:defRPr>
            </a:lvl1pPr>
          </a:lstStyle>
          <a:p>
            <a:r>
              <a:t>Title Text</a:t>
            </a:r>
          </a:p>
        </p:txBody>
      </p:sp>
      <p:sp>
        <p:nvSpPr>
          <p:cNvPr id="165"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166" name="Picture 8" descr="Picture 8"/>
          <p:cNvPicPr>
            <a:picLocks noChangeAspect="1"/>
          </p:cNvPicPr>
          <p:nvPr/>
        </p:nvPicPr>
        <p:blipFill>
          <a:blip r:embed="rId2">
            <a:extLst/>
          </a:blip>
          <a:srcRect t="9052" b="6871"/>
          <a:stretch>
            <a:fillRect/>
          </a:stretch>
        </p:blipFill>
        <p:spPr>
          <a:xfrm rot="120000">
            <a:off x="4460174" y="3407803"/>
            <a:ext cx="2694667" cy="34563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9159" y="21600"/>
                </a:lnTo>
                <a:lnTo>
                  <a:pt x="14761" y="0"/>
                </a:lnTo>
                <a:lnTo>
                  <a:pt x="0" y="0"/>
                </a:lnTo>
                <a:close/>
                <a:moveTo>
                  <a:pt x="17124" y="0"/>
                </a:moveTo>
                <a:lnTo>
                  <a:pt x="15346" y="2664"/>
                </a:lnTo>
                <a:lnTo>
                  <a:pt x="14885" y="2703"/>
                </a:lnTo>
                <a:lnTo>
                  <a:pt x="15686" y="21600"/>
                </a:lnTo>
                <a:lnTo>
                  <a:pt x="21600" y="21600"/>
                </a:lnTo>
                <a:lnTo>
                  <a:pt x="21600" y="0"/>
                </a:lnTo>
                <a:lnTo>
                  <a:pt x="17124" y="0"/>
                </a:lnTo>
                <a:close/>
              </a:path>
            </a:pathLst>
          </a:custGeom>
          <a:ln w="12700">
            <a:miter lim="400000"/>
          </a:ln>
        </p:spPr>
      </p:pic>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Arrow two third">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173" name="Freeform 18"/>
          <p:cNvSpPr/>
          <p:nvPr/>
        </p:nvSpPr>
        <p:spPr>
          <a:xfrm>
            <a:off x="0" y="0"/>
            <a:ext cx="8446239"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553" y="0"/>
                </a:lnTo>
                <a:lnTo>
                  <a:pt x="21600" y="10800"/>
                </a:lnTo>
                <a:lnTo>
                  <a:pt x="19553" y="21600"/>
                </a:lnTo>
                <a:lnTo>
                  <a:pt x="0" y="21600"/>
                </a:lnTo>
                <a:lnTo>
                  <a:pt x="0" y="0"/>
                </a:lnTo>
                <a:close/>
              </a:path>
            </a:pathLst>
          </a:custGeom>
          <a:solidFill>
            <a:srgbClr val="F2F2F2"/>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17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175" name="Title Text"/>
          <p:cNvSpPr txBox="1">
            <a:spLocks noGrp="1"/>
          </p:cNvSpPr>
          <p:nvPr>
            <p:ph type="title"/>
          </p:nvPr>
        </p:nvSpPr>
        <p:spPr>
          <a:xfrm>
            <a:off x="630000" y="622800"/>
            <a:ext cx="6256800" cy="470899"/>
          </a:xfrm>
          <a:prstGeom prst="rect">
            <a:avLst/>
          </a:prstGeom>
        </p:spPr>
        <p:txBody>
          <a:bodyPr/>
          <a:lstStyle/>
          <a:p>
            <a:r>
              <a:t>Title Text</a:t>
            </a:r>
          </a:p>
        </p:txBody>
      </p:sp>
      <p:pic>
        <p:nvPicPr>
          <p:cNvPr id="176" name="Picture 15" descr="Picture 15"/>
          <p:cNvPicPr>
            <a:picLocks noChangeAspect="1"/>
          </p:cNvPicPr>
          <p:nvPr/>
        </p:nvPicPr>
        <p:blipFill>
          <a:blip r:embed="rId2">
            <a:extLst/>
          </a:blip>
          <a:stretch>
            <a:fillRect/>
          </a:stretch>
        </p:blipFill>
        <p:spPr>
          <a:xfrm>
            <a:off x="7490338" y="3589606"/>
            <a:ext cx="1365251" cy="33829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2026"/>
                </a:lnTo>
                <a:lnTo>
                  <a:pt x="13494" y="0"/>
                </a:lnTo>
                <a:lnTo>
                  <a:pt x="0" y="0"/>
                </a:lnTo>
                <a:close/>
                <a:moveTo>
                  <a:pt x="14090" y="0"/>
                </a:moveTo>
                <a:lnTo>
                  <a:pt x="13776" y="547"/>
                </a:lnTo>
                <a:lnTo>
                  <a:pt x="14203" y="0"/>
                </a:lnTo>
                <a:lnTo>
                  <a:pt x="14090" y="0"/>
                </a:lnTo>
                <a:close/>
                <a:moveTo>
                  <a:pt x="14423" y="0"/>
                </a:moveTo>
                <a:lnTo>
                  <a:pt x="2053" y="21506"/>
                </a:lnTo>
                <a:lnTo>
                  <a:pt x="1764" y="21506"/>
                </a:lnTo>
                <a:lnTo>
                  <a:pt x="1708" y="21600"/>
                </a:lnTo>
                <a:lnTo>
                  <a:pt x="21600" y="21600"/>
                </a:lnTo>
                <a:lnTo>
                  <a:pt x="21600" y="0"/>
                </a:lnTo>
                <a:lnTo>
                  <a:pt x="14423" y="0"/>
                </a:lnTo>
                <a:close/>
              </a:path>
            </a:pathLst>
          </a:custGeom>
          <a:ln w="12700">
            <a:miter lim="400000"/>
          </a:ln>
        </p:spPr>
      </p:pic>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Green arrow two third">
    <p:spTree>
      <p:nvGrpSpPr>
        <p:cNvPr id="1" name=""/>
        <p:cNvGrpSpPr/>
        <p:nvPr/>
      </p:nvGrpSpPr>
      <p:grpSpPr>
        <a:xfrm>
          <a:off x="0" y="0"/>
          <a:ext cx="0" cy="0"/>
          <a:chOff x="0" y="0"/>
          <a:chExt cx="0" cy="0"/>
        </a:xfrm>
      </p:grpSpPr>
      <p:sp>
        <p:nvSpPr>
          <p:cNvPr id="183" name="Freeform 18"/>
          <p:cNvSpPr/>
          <p:nvPr/>
        </p:nvSpPr>
        <p:spPr>
          <a:xfrm>
            <a:off x="0" y="0"/>
            <a:ext cx="8446239"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553" y="0"/>
                </a:lnTo>
                <a:lnTo>
                  <a:pt x="21600" y="10800"/>
                </a:lnTo>
                <a:lnTo>
                  <a:pt x="19553" y="21600"/>
                </a:lnTo>
                <a:lnTo>
                  <a:pt x="0" y="21600"/>
                </a:lnTo>
                <a:lnTo>
                  <a:pt x="0" y="0"/>
                </a:lnTo>
                <a:close/>
              </a:path>
            </a:pathLst>
          </a:custGeom>
          <a:gradFill>
            <a:gsLst>
              <a:gs pos="0">
                <a:srgbClr val="29BA74"/>
              </a:gs>
              <a:gs pos="100000">
                <a:schemeClr val="accent2"/>
              </a:gs>
            </a:gsLst>
            <a:lin ang="8100000"/>
          </a:gradFill>
          <a:ln w="12700">
            <a:miter lim="400000"/>
          </a:ln>
        </p:spPr>
        <p:txBody>
          <a:bodyPr lIns="45719" rIns="45719"/>
          <a:lstStyle/>
          <a:p>
            <a:pPr>
              <a:lnSpc>
                <a:spcPct val="90000"/>
              </a:lnSpc>
              <a:spcBef>
                <a:spcPts val="1000"/>
              </a:spcBef>
              <a:defRPr sz="1200">
                <a:solidFill>
                  <a:srgbClr val="FFFFFF"/>
                </a:solidFill>
              </a:defRPr>
            </a:pPr>
            <a:endParaRPr/>
          </a:p>
        </p:txBody>
      </p:sp>
      <p:sp>
        <p:nvSpPr>
          <p:cNvPr id="184" name="Title Text"/>
          <p:cNvSpPr txBox="1">
            <a:spLocks noGrp="1"/>
          </p:cNvSpPr>
          <p:nvPr>
            <p:ph type="title"/>
          </p:nvPr>
        </p:nvSpPr>
        <p:spPr>
          <a:xfrm>
            <a:off x="630000" y="622800"/>
            <a:ext cx="6256800" cy="470899"/>
          </a:xfrm>
          <a:prstGeom prst="rect">
            <a:avLst/>
          </a:prstGeom>
        </p:spPr>
        <p:txBody>
          <a:bodyPr/>
          <a:lstStyle>
            <a:lvl1pPr>
              <a:defRPr>
                <a:solidFill>
                  <a:srgbClr val="FFFFFF"/>
                </a:solidFill>
              </a:defRPr>
            </a:lvl1pPr>
          </a:lstStyle>
          <a:p>
            <a:r>
              <a:t>Title Text</a:t>
            </a:r>
          </a:p>
        </p:txBody>
      </p:sp>
      <p:sp>
        <p:nvSpPr>
          <p:cNvPr id="185"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186" name="Picture 8" descr="Picture 8"/>
          <p:cNvPicPr>
            <a:picLocks noChangeAspect="1"/>
          </p:cNvPicPr>
          <p:nvPr/>
        </p:nvPicPr>
        <p:blipFill>
          <a:blip r:embed="rId2">
            <a:extLst/>
          </a:blip>
          <a:srcRect t="9052" b="6871"/>
          <a:stretch>
            <a:fillRect/>
          </a:stretch>
        </p:blipFill>
        <p:spPr>
          <a:xfrm rot="120000">
            <a:off x="6567630" y="3407803"/>
            <a:ext cx="2694667" cy="34563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9127" y="21600"/>
                </a:lnTo>
                <a:lnTo>
                  <a:pt x="14633" y="0"/>
                </a:lnTo>
                <a:lnTo>
                  <a:pt x="0" y="0"/>
                </a:lnTo>
                <a:close/>
                <a:moveTo>
                  <a:pt x="16577" y="0"/>
                </a:moveTo>
                <a:lnTo>
                  <a:pt x="11503" y="21600"/>
                </a:lnTo>
                <a:lnTo>
                  <a:pt x="21600" y="21600"/>
                </a:lnTo>
                <a:lnTo>
                  <a:pt x="21600" y="0"/>
                </a:lnTo>
                <a:lnTo>
                  <a:pt x="16577" y="0"/>
                </a:lnTo>
                <a:close/>
              </a:path>
            </a:pathLst>
          </a:custGeom>
          <a:ln w="12700">
            <a:miter lim="400000"/>
          </a:ln>
        </p:spPr>
      </p:pic>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Big statement green">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193"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194" name="Title Text"/>
          <p:cNvSpPr txBox="1">
            <a:spLocks noGrp="1"/>
          </p:cNvSpPr>
          <p:nvPr>
            <p:ph type="title"/>
          </p:nvPr>
        </p:nvSpPr>
        <p:spPr>
          <a:xfrm>
            <a:off x="630000" y="3826333"/>
            <a:ext cx="10933201" cy="1606551"/>
          </a:xfrm>
          <a:prstGeom prst="rect">
            <a:avLst/>
          </a:prstGeom>
        </p:spPr>
        <p:txBody>
          <a:bodyPr anchor="b"/>
          <a:lstStyle>
            <a:lvl1pPr>
              <a:lnSpc>
                <a:spcPts val="6000"/>
              </a:lnSpc>
              <a:defRPr sz="5400">
                <a:solidFill>
                  <a:srgbClr val="FFFFFF"/>
                </a:solidFill>
              </a:defRPr>
            </a:lvl1pPr>
          </a:lstStyle>
          <a:p>
            <a:r>
              <a:t>Title Text</a:t>
            </a: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Big statement icon">
    <p:spTree>
      <p:nvGrpSpPr>
        <p:cNvPr id="1" name=""/>
        <p:cNvGrpSpPr/>
        <p:nvPr/>
      </p:nvGrpSpPr>
      <p:grpSpPr>
        <a:xfrm>
          <a:off x="0" y="0"/>
          <a:ext cx="0" cy="0"/>
          <a:chOff x="0" y="0"/>
          <a:chExt cx="0" cy="0"/>
        </a:xfrm>
      </p:grpSpPr>
      <p:sp>
        <p:nvSpPr>
          <p:cNvPr id="20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02" name="Rectangle 5"/>
          <p:cNvSpPr/>
          <p:nvPr/>
        </p:nvSpPr>
        <p:spPr>
          <a:xfrm>
            <a:off x="630000" y="625475"/>
            <a:ext cx="932689" cy="932689"/>
          </a:xfrm>
          <a:prstGeom prst="rect">
            <a:avLst/>
          </a:prstGeom>
          <a:ln w="10795">
            <a:solidFill>
              <a:schemeClr val="accent4"/>
            </a:solidFill>
          </a:ln>
        </p:spPr>
        <p:txBody>
          <a:bodyPr lIns="45719" rIns="45719"/>
          <a:lstStyle/>
          <a:p>
            <a:pPr>
              <a:defRPr sz="1200">
                <a:solidFill>
                  <a:srgbClr val="FFFFFF"/>
                </a:solidFill>
              </a:defRPr>
            </a:pPr>
            <a:endParaRPr/>
          </a:p>
        </p:txBody>
      </p:sp>
      <p:sp>
        <p:nvSpPr>
          <p:cNvPr id="203" name="Title Text"/>
          <p:cNvSpPr txBox="1">
            <a:spLocks noGrp="1"/>
          </p:cNvSpPr>
          <p:nvPr>
            <p:ph type="title"/>
          </p:nvPr>
        </p:nvSpPr>
        <p:spPr>
          <a:xfrm>
            <a:off x="630000" y="3826333"/>
            <a:ext cx="10933201" cy="1606551"/>
          </a:xfrm>
          <a:prstGeom prst="rect">
            <a:avLst/>
          </a:prstGeom>
        </p:spPr>
        <p:txBody>
          <a:bodyPr anchor="b"/>
          <a:lstStyle>
            <a:lvl1pPr>
              <a:lnSpc>
                <a:spcPts val="6000"/>
              </a:lnSpc>
              <a:defRPr sz="5400">
                <a:solidFill>
                  <a:schemeClr val="accent4"/>
                </a:solidFill>
              </a:defRPr>
            </a:lvl1pPr>
          </a:lstStyle>
          <a:p>
            <a:r>
              <a:t>Title Text</a:t>
            </a: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7" name="Title Text"/>
          <p:cNvSpPr txBox="1">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Quote">
    <p:bg>
      <p:bgPr>
        <a:solidFill>
          <a:schemeClr val="accent1"/>
        </a:solidFill>
        <a:effectLst/>
      </p:bgPr>
    </p:bg>
    <p:spTree>
      <p:nvGrpSpPr>
        <p:cNvPr id="1" name=""/>
        <p:cNvGrpSpPr/>
        <p:nvPr/>
      </p:nvGrpSpPr>
      <p:grpSpPr>
        <a:xfrm>
          <a:off x="0" y="0"/>
          <a:ext cx="0" cy="0"/>
          <a:chOff x="0" y="0"/>
          <a:chExt cx="0" cy="0"/>
        </a:xfrm>
      </p:grpSpPr>
      <p:sp>
        <p:nvSpPr>
          <p:cNvPr id="210"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211" name="Picture 6" descr="Picture 6"/>
          <p:cNvPicPr>
            <a:picLocks noChangeAspect="1"/>
          </p:cNvPicPr>
          <p:nvPr/>
        </p:nvPicPr>
        <p:blipFill>
          <a:blip r:embed="rId2">
            <a:extLst/>
          </a:blip>
          <a:srcRect r="3648" b="1257"/>
          <a:stretch>
            <a:fillRect/>
          </a:stretch>
        </p:blipFill>
        <p:spPr>
          <a:xfrm rot="16200000" flipH="1">
            <a:off x="6797559" y="101345"/>
            <a:ext cx="769144" cy="1001990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9983"/>
                </a:lnTo>
                <a:lnTo>
                  <a:pt x="6085" y="2155"/>
                </a:lnTo>
                <a:lnTo>
                  <a:pt x="5550" y="21600"/>
                </a:lnTo>
                <a:lnTo>
                  <a:pt x="21600" y="21600"/>
                </a:lnTo>
                <a:lnTo>
                  <a:pt x="21600" y="0"/>
                </a:lnTo>
                <a:lnTo>
                  <a:pt x="0" y="0"/>
                </a:lnTo>
                <a:close/>
              </a:path>
            </a:pathLst>
          </a:custGeom>
          <a:ln w="12700">
            <a:miter lim="400000"/>
          </a:ln>
        </p:spPr>
      </p:pic>
      <p:sp>
        <p:nvSpPr>
          <p:cNvPr id="212" name="Freeform 58"/>
          <p:cNvSpPr/>
          <p:nvPr/>
        </p:nvSpPr>
        <p:spPr>
          <a:xfrm flipH="1">
            <a:off x="0" y="-1"/>
            <a:ext cx="12192000" cy="586733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18208"/>
                </a:lnTo>
                <a:lnTo>
                  <a:pt x="16019" y="18208"/>
                </a:lnTo>
                <a:lnTo>
                  <a:pt x="17671" y="21600"/>
                </a:lnTo>
                <a:lnTo>
                  <a:pt x="17671" y="18208"/>
                </a:lnTo>
                <a:lnTo>
                  <a:pt x="21600" y="18208"/>
                </a:lnTo>
                <a:close/>
              </a:path>
            </a:pathLst>
          </a:custGeom>
          <a:solidFill>
            <a:srgbClr val="29BA74"/>
          </a:solidFill>
          <a:ln w="12700">
            <a:miter lim="400000"/>
          </a:ln>
        </p:spPr>
        <p:txBody>
          <a:bodyPr lIns="45719" rIns="45719"/>
          <a:lstStyle/>
          <a:p>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Special gray">
    <p:bg>
      <p:bgPr>
        <a:solidFill>
          <a:srgbClr val="2C2C2C"/>
        </a:solidFill>
        <a:effectLst/>
      </p:bgPr>
    </p:bg>
    <p:spTree>
      <p:nvGrpSpPr>
        <p:cNvPr id="1" name=""/>
        <p:cNvGrpSpPr/>
        <p:nvPr/>
      </p:nvGrpSpPr>
      <p:grpSpPr>
        <a:xfrm>
          <a:off x="0" y="0"/>
          <a:ext cx="0" cy="0"/>
          <a:chOff x="0" y="0"/>
          <a:chExt cx="0" cy="0"/>
        </a:xfrm>
      </p:grpSpPr>
      <p:sp>
        <p:nvSpPr>
          <p:cNvPr id="219" name="Slide Number"/>
          <p:cNvSpPr txBox="1">
            <a:spLocks noGrp="1"/>
          </p:cNvSpPr>
          <p:nvPr>
            <p:ph type="sldNum" sz="quarter" idx="2"/>
          </p:nvPr>
        </p:nvSpPr>
        <p:spPr>
          <a:xfrm>
            <a:off x="11402970" y="6418588"/>
            <a:ext cx="145902" cy="139701"/>
          </a:xfrm>
          <a:prstGeom prst="rect">
            <a:avLst/>
          </a:prstGeom>
        </p:spPr>
        <p:txBody>
          <a:bodyPr/>
          <a:lstStyle>
            <a:lvl1pPr>
              <a:defRPr>
                <a:solidFill>
                  <a:srgbClr val="FFFFFF"/>
                </a:solidFill>
              </a:defRPr>
            </a:lvl1pPr>
          </a:lstStyle>
          <a:p>
            <a:fld id="{86CB4B4D-7CA3-9044-876B-883B54F8677D}" type="slidenum">
              <a:t>‹#›</a:t>
            </a:fld>
            <a:endParaRPr/>
          </a:p>
        </p:txBody>
      </p:sp>
      <p:sp>
        <p:nvSpPr>
          <p:cNvPr id="220" name="Title Text"/>
          <p:cNvSpPr txBox="1">
            <a:spLocks noGrp="1"/>
          </p:cNvSpPr>
          <p:nvPr>
            <p:ph type="title"/>
          </p:nvPr>
        </p:nvSpPr>
        <p:spPr>
          <a:prstGeom prst="rect">
            <a:avLst/>
          </a:prstGeom>
        </p:spPr>
        <p:txBody>
          <a:bodyPr/>
          <a:lstStyle>
            <a:lvl1pPr>
              <a:defRPr>
                <a:solidFill>
                  <a:srgbClr val="FFFFFF"/>
                </a:solidFill>
              </a:defRPr>
            </a:lvl1pPr>
          </a:lstStyle>
          <a:p>
            <a:r>
              <a:t>Title Text</a:t>
            </a: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Blank green">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234" name="Slide Number"/>
          <p:cNvSpPr txBox="1">
            <a:spLocks noGrp="1"/>
          </p:cNvSpPr>
          <p:nvPr>
            <p:ph type="sldNum" sz="quarter" idx="2"/>
          </p:nvPr>
        </p:nvSpPr>
        <p:spPr>
          <a:xfrm>
            <a:off x="11402970" y="6418588"/>
            <a:ext cx="145902" cy="139701"/>
          </a:xfrm>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Disclaimer">
    <p:spTree>
      <p:nvGrpSpPr>
        <p:cNvPr id="1" name=""/>
        <p:cNvGrpSpPr/>
        <p:nvPr/>
      </p:nvGrpSpPr>
      <p:grpSpPr>
        <a:xfrm>
          <a:off x="0" y="0"/>
          <a:ext cx="0" cy="0"/>
          <a:chOff x="0" y="0"/>
          <a:chExt cx="0" cy="0"/>
        </a:xfrm>
      </p:grpSpPr>
      <p:sp>
        <p:nvSpPr>
          <p:cNvPr id="2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42" name="Rectangle 5"/>
          <p:cNvSpPr txBox="1"/>
          <p:nvPr/>
        </p:nvSpPr>
        <p:spPr>
          <a:xfrm>
            <a:off x="5021826" y="1802249"/>
            <a:ext cx="6209073" cy="3048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p>
            <a:pPr>
              <a:defRPr sz="900"/>
            </a:pPr>
            <a:r>
              <a:t>The services and materials provided by The Boston Consulting Group (BCG) are subject to BCG's Standard Terms </a:t>
            </a:r>
            <a:br/>
            <a: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
              <a:t>to update these materials after the date hereof, notwithstanding that such information may become outdated </a:t>
            </a:r>
            <a:br/>
            <a:r>
              <a:t>or inaccurate.</a:t>
            </a:r>
          </a:p>
          <a:p>
            <a:pPr>
              <a:defRPr sz="900"/>
            </a:pPr>
            <a:r>
              <a:t> </a:t>
            </a:r>
          </a:p>
          <a:p>
            <a:pPr>
              <a:defRPr sz="900"/>
            </a:pPr>
            <a: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a:defRPr sz="900"/>
            </a:pPr>
            <a:endParaRPr/>
          </a:p>
          <a:p>
            <a:pPr>
              <a:defRPr sz="900"/>
            </a:pPr>
            <a: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243" name="Title 6"/>
          <p:cNvSpPr txBox="1"/>
          <p:nvPr/>
        </p:nvSpPr>
        <p:spPr>
          <a:xfrm>
            <a:off x="639043" y="2951599"/>
            <a:ext cx="3199531" cy="749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nSpc>
                <a:spcPct val="90000"/>
              </a:lnSpc>
              <a:defRPr sz="5100">
                <a:solidFill>
                  <a:srgbClr val="219A65"/>
                </a:solidFill>
              </a:defRPr>
            </a:lvl1pPr>
          </a:lstStyle>
          <a:p>
            <a:r>
              <a:t>Disclaimer</a:t>
            </a:r>
          </a:p>
        </p:txBody>
      </p:sp>
      <p:sp>
        <p:nvSpPr>
          <p:cNvPr id="244" name="Straight Connector 8"/>
          <p:cNvSpPr/>
          <p:nvPr/>
        </p:nvSpPr>
        <p:spPr>
          <a:xfrm flipH="1">
            <a:off x="4367898" y="1630185"/>
            <a:ext cx="1" cy="3392130"/>
          </a:xfrm>
          <a:prstGeom prst="line">
            <a:avLst/>
          </a:prstGeom>
          <a:ln>
            <a:solidFill>
              <a:srgbClr val="29BA74"/>
            </a:solidFill>
            <a:miter/>
          </a:ln>
        </p:spPr>
        <p:txBody>
          <a:bodyPr lIns="45719" rIns="45719"/>
          <a:lstStyle/>
          <a:p>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End">
    <p:bg>
      <p:bgPr>
        <a:solidFill>
          <a:srgbClr val="FFFFFF"/>
        </a:solidFill>
        <a:effectLst/>
      </p:bgPr>
    </p:bg>
    <p:spTree>
      <p:nvGrpSpPr>
        <p:cNvPr id="1" name=""/>
        <p:cNvGrpSpPr/>
        <p:nvPr/>
      </p:nvGrpSpPr>
      <p:grpSpPr>
        <a:xfrm>
          <a:off x="0" y="0"/>
          <a:ext cx="0" cy="0"/>
          <a:chOff x="0" y="0"/>
          <a:chExt cx="0" cy="0"/>
        </a:xfrm>
      </p:grpSpPr>
      <p:pic>
        <p:nvPicPr>
          <p:cNvPr id="251" name="TitleAndEndImages" descr="TitleAndEndImages"/>
          <p:cNvPicPr>
            <a:picLocks noChangeAspect="1"/>
          </p:cNvPicPr>
          <p:nvPr/>
        </p:nvPicPr>
        <p:blipFill>
          <a:blip r:embed="rId2">
            <a:extLst/>
          </a:blip>
          <a:stretch>
            <a:fillRect/>
          </a:stretch>
        </p:blipFill>
        <p:spPr>
          <a:xfrm flipH="1">
            <a:off x="0" y="0"/>
            <a:ext cx="12192000" cy="6858000"/>
          </a:xfrm>
          <a:prstGeom prst="rect">
            <a:avLst/>
          </a:prstGeom>
          <a:ln w="12700">
            <a:miter lim="400000"/>
          </a:ln>
        </p:spPr>
      </p:pic>
      <p:sp>
        <p:nvSpPr>
          <p:cNvPr id="252" name="Rectangle 10"/>
          <p:cNvSpPr/>
          <p:nvPr/>
        </p:nvSpPr>
        <p:spPr>
          <a:xfrm>
            <a:off x="626288" y="626320"/>
            <a:ext cx="5610519" cy="5532506"/>
          </a:xfrm>
          <a:prstGeom prst="rect">
            <a:avLst/>
          </a:prstGeom>
          <a:gradFill>
            <a:gsLst>
              <a:gs pos="0">
                <a:schemeClr val="accent1">
                  <a:alpha val="90000"/>
                </a:schemeClr>
              </a:gs>
              <a:gs pos="100000">
                <a:srgbClr val="29BA74">
                  <a:alpha val="90000"/>
                </a:srgbClr>
              </a:gs>
            </a:gsLst>
            <a:lin ang="18900000"/>
          </a:gradFill>
          <a:ln w="12700">
            <a:miter lim="400000"/>
          </a:ln>
        </p:spPr>
        <p:txBody>
          <a:bodyPr lIns="45719" rIns="45719" anchor="ctr"/>
          <a:lstStyle/>
          <a:p>
            <a:pPr algn="ctr">
              <a:lnSpc>
                <a:spcPct val="95000"/>
              </a:lnSpc>
              <a:defRPr sz="2000">
                <a:solidFill>
                  <a:srgbClr val="FFFFFF"/>
                </a:solidFill>
              </a:defRPr>
            </a:pPr>
            <a:endParaRPr/>
          </a:p>
        </p:txBody>
      </p:sp>
      <p:grpSp>
        <p:nvGrpSpPr>
          <p:cNvPr id="255" name="Group 4"/>
          <p:cNvGrpSpPr/>
          <p:nvPr/>
        </p:nvGrpSpPr>
        <p:grpSpPr>
          <a:xfrm>
            <a:off x="926090" y="2722052"/>
            <a:ext cx="4371145" cy="1344305"/>
            <a:chOff x="0" y="0"/>
            <a:chExt cx="4371144" cy="1344303"/>
          </a:xfrm>
        </p:grpSpPr>
        <p:sp>
          <p:nvSpPr>
            <p:cNvPr id="253" name="Freeform 5"/>
            <p:cNvSpPr/>
            <p:nvPr/>
          </p:nvSpPr>
          <p:spPr>
            <a:xfrm>
              <a:off x="0" y="-1"/>
              <a:ext cx="2002756" cy="826001"/>
            </a:xfrm>
            <a:custGeom>
              <a:avLst/>
              <a:gdLst/>
              <a:ahLst/>
              <a:cxnLst>
                <a:cxn ang="0">
                  <a:pos x="wd2" y="hd2"/>
                </a:cxn>
                <a:cxn ang="5400000">
                  <a:pos x="wd2" y="hd2"/>
                </a:cxn>
                <a:cxn ang="10800000">
                  <a:pos x="wd2" y="hd2"/>
                </a:cxn>
                <a:cxn ang="16200000">
                  <a:pos x="wd2" y="hd2"/>
                </a:cxn>
              </a:cxnLst>
              <a:rect l="0" t="0" r="r" b="b"/>
              <a:pathLst>
                <a:path w="21600" h="21600" extrusionOk="0">
                  <a:moveTo>
                    <a:pt x="2458" y="9902"/>
                  </a:moveTo>
                  <a:cubicBezTo>
                    <a:pt x="2458" y="1553"/>
                    <a:pt x="2458" y="1553"/>
                    <a:pt x="2458" y="1553"/>
                  </a:cubicBezTo>
                  <a:cubicBezTo>
                    <a:pt x="2458" y="1359"/>
                    <a:pt x="2478" y="1311"/>
                    <a:pt x="2598" y="1262"/>
                  </a:cubicBezTo>
                  <a:cubicBezTo>
                    <a:pt x="2777" y="1213"/>
                    <a:pt x="3217" y="1213"/>
                    <a:pt x="3417" y="1213"/>
                  </a:cubicBezTo>
                  <a:cubicBezTo>
                    <a:pt x="4456" y="1213"/>
                    <a:pt x="5135" y="2718"/>
                    <a:pt x="5135" y="5582"/>
                  </a:cubicBezTo>
                  <a:cubicBezTo>
                    <a:pt x="5135" y="8737"/>
                    <a:pt x="4336" y="9902"/>
                    <a:pt x="2997" y="9902"/>
                  </a:cubicBezTo>
                  <a:lnTo>
                    <a:pt x="2458" y="9902"/>
                  </a:lnTo>
                  <a:close/>
                  <a:moveTo>
                    <a:pt x="3777" y="20387"/>
                  </a:moveTo>
                  <a:cubicBezTo>
                    <a:pt x="2638" y="20387"/>
                    <a:pt x="2458" y="19950"/>
                    <a:pt x="2458" y="16115"/>
                  </a:cubicBezTo>
                  <a:cubicBezTo>
                    <a:pt x="2458" y="10630"/>
                    <a:pt x="2458" y="10630"/>
                    <a:pt x="2458" y="10630"/>
                  </a:cubicBezTo>
                  <a:cubicBezTo>
                    <a:pt x="2977" y="10630"/>
                    <a:pt x="2977" y="10630"/>
                    <a:pt x="2977" y="10630"/>
                  </a:cubicBezTo>
                  <a:cubicBezTo>
                    <a:pt x="4476" y="10630"/>
                    <a:pt x="5855" y="11504"/>
                    <a:pt x="5855" y="15436"/>
                  </a:cubicBezTo>
                  <a:cubicBezTo>
                    <a:pt x="5855" y="18542"/>
                    <a:pt x="5095" y="20387"/>
                    <a:pt x="3777" y="20387"/>
                  </a:cubicBezTo>
                  <a:close/>
                  <a:moveTo>
                    <a:pt x="18083" y="12038"/>
                  </a:moveTo>
                  <a:cubicBezTo>
                    <a:pt x="18083" y="12378"/>
                    <a:pt x="18083" y="12378"/>
                    <a:pt x="18083" y="12378"/>
                  </a:cubicBezTo>
                  <a:cubicBezTo>
                    <a:pt x="18083" y="12523"/>
                    <a:pt x="18103" y="12620"/>
                    <a:pt x="18183" y="12620"/>
                  </a:cubicBezTo>
                  <a:cubicBezTo>
                    <a:pt x="19462" y="12717"/>
                    <a:pt x="19462" y="13057"/>
                    <a:pt x="19462" y="15484"/>
                  </a:cubicBezTo>
                  <a:cubicBezTo>
                    <a:pt x="19462" y="17474"/>
                    <a:pt x="19462" y="17474"/>
                    <a:pt x="19462" y="17474"/>
                  </a:cubicBezTo>
                  <a:cubicBezTo>
                    <a:pt x="19462" y="19513"/>
                    <a:pt x="18902" y="20823"/>
                    <a:pt x="17784" y="20823"/>
                  </a:cubicBezTo>
                  <a:cubicBezTo>
                    <a:pt x="15905" y="20823"/>
                    <a:pt x="15106" y="16455"/>
                    <a:pt x="15106" y="10970"/>
                  </a:cubicBezTo>
                  <a:cubicBezTo>
                    <a:pt x="15106" y="5776"/>
                    <a:pt x="15685" y="777"/>
                    <a:pt x="17744" y="777"/>
                  </a:cubicBezTo>
                  <a:cubicBezTo>
                    <a:pt x="18922" y="777"/>
                    <a:pt x="19902" y="2718"/>
                    <a:pt x="19981" y="6164"/>
                  </a:cubicBezTo>
                  <a:cubicBezTo>
                    <a:pt x="19981" y="6407"/>
                    <a:pt x="20021" y="6407"/>
                    <a:pt x="20081" y="6407"/>
                  </a:cubicBezTo>
                  <a:cubicBezTo>
                    <a:pt x="20201" y="6407"/>
                    <a:pt x="20201" y="6407"/>
                    <a:pt x="20201" y="6407"/>
                  </a:cubicBezTo>
                  <a:cubicBezTo>
                    <a:pt x="20201" y="5000"/>
                    <a:pt x="20181" y="1650"/>
                    <a:pt x="20181" y="194"/>
                  </a:cubicBezTo>
                  <a:cubicBezTo>
                    <a:pt x="20101" y="194"/>
                    <a:pt x="20101" y="194"/>
                    <a:pt x="20101" y="194"/>
                  </a:cubicBezTo>
                  <a:cubicBezTo>
                    <a:pt x="20021" y="194"/>
                    <a:pt x="19981" y="243"/>
                    <a:pt x="19981" y="340"/>
                  </a:cubicBezTo>
                  <a:cubicBezTo>
                    <a:pt x="19862" y="1893"/>
                    <a:pt x="19862" y="1893"/>
                    <a:pt x="19862" y="1893"/>
                  </a:cubicBezTo>
                  <a:cubicBezTo>
                    <a:pt x="19842" y="1893"/>
                    <a:pt x="19842" y="1893"/>
                    <a:pt x="19842" y="1893"/>
                  </a:cubicBezTo>
                  <a:cubicBezTo>
                    <a:pt x="19262" y="582"/>
                    <a:pt x="18403" y="0"/>
                    <a:pt x="17624" y="0"/>
                  </a:cubicBezTo>
                  <a:cubicBezTo>
                    <a:pt x="15186" y="0"/>
                    <a:pt x="13587" y="5000"/>
                    <a:pt x="13587" y="11018"/>
                  </a:cubicBezTo>
                  <a:cubicBezTo>
                    <a:pt x="13587" y="12038"/>
                    <a:pt x="13627" y="13009"/>
                    <a:pt x="13707" y="13882"/>
                  </a:cubicBezTo>
                  <a:cubicBezTo>
                    <a:pt x="13687" y="14756"/>
                    <a:pt x="13687" y="14756"/>
                    <a:pt x="13687" y="14756"/>
                  </a:cubicBezTo>
                  <a:cubicBezTo>
                    <a:pt x="13547" y="19367"/>
                    <a:pt x="12428" y="20823"/>
                    <a:pt x="11250" y="20823"/>
                  </a:cubicBezTo>
                  <a:cubicBezTo>
                    <a:pt x="9371" y="20823"/>
                    <a:pt x="8472" y="16649"/>
                    <a:pt x="8472" y="10970"/>
                  </a:cubicBezTo>
                  <a:cubicBezTo>
                    <a:pt x="8472" y="5776"/>
                    <a:pt x="9012" y="777"/>
                    <a:pt x="11070" y="777"/>
                  </a:cubicBezTo>
                  <a:cubicBezTo>
                    <a:pt x="12109" y="777"/>
                    <a:pt x="13008" y="2378"/>
                    <a:pt x="13208" y="5048"/>
                  </a:cubicBezTo>
                  <a:cubicBezTo>
                    <a:pt x="13228" y="5291"/>
                    <a:pt x="13248" y="5291"/>
                    <a:pt x="13328" y="5291"/>
                  </a:cubicBezTo>
                  <a:cubicBezTo>
                    <a:pt x="13448" y="5291"/>
                    <a:pt x="13448" y="5291"/>
                    <a:pt x="13448" y="5291"/>
                  </a:cubicBezTo>
                  <a:cubicBezTo>
                    <a:pt x="13428" y="3883"/>
                    <a:pt x="13428" y="1650"/>
                    <a:pt x="13428" y="194"/>
                  </a:cubicBezTo>
                  <a:cubicBezTo>
                    <a:pt x="13348" y="194"/>
                    <a:pt x="13348" y="194"/>
                    <a:pt x="13348" y="194"/>
                  </a:cubicBezTo>
                  <a:cubicBezTo>
                    <a:pt x="13248" y="194"/>
                    <a:pt x="13228" y="243"/>
                    <a:pt x="13208" y="340"/>
                  </a:cubicBezTo>
                  <a:cubicBezTo>
                    <a:pt x="13088" y="1844"/>
                    <a:pt x="13088" y="1844"/>
                    <a:pt x="13088" y="1844"/>
                  </a:cubicBezTo>
                  <a:cubicBezTo>
                    <a:pt x="13088" y="1844"/>
                    <a:pt x="13088" y="1844"/>
                    <a:pt x="13088" y="1844"/>
                  </a:cubicBezTo>
                  <a:cubicBezTo>
                    <a:pt x="12508" y="582"/>
                    <a:pt x="11689" y="0"/>
                    <a:pt x="10910" y="0"/>
                  </a:cubicBezTo>
                  <a:cubicBezTo>
                    <a:pt x="8532" y="0"/>
                    <a:pt x="6954" y="5000"/>
                    <a:pt x="6954" y="11018"/>
                  </a:cubicBezTo>
                  <a:cubicBezTo>
                    <a:pt x="6954" y="11601"/>
                    <a:pt x="6974" y="12135"/>
                    <a:pt x="7014" y="12669"/>
                  </a:cubicBezTo>
                  <a:cubicBezTo>
                    <a:pt x="6974" y="12669"/>
                    <a:pt x="6974" y="12669"/>
                    <a:pt x="6974" y="12669"/>
                  </a:cubicBezTo>
                  <a:cubicBezTo>
                    <a:pt x="6494" y="11018"/>
                    <a:pt x="5555" y="10193"/>
                    <a:pt x="4396" y="10048"/>
                  </a:cubicBezTo>
                  <a:cubicBezTo>
                    <a:pt x="4396" y="9999"/>
                    <a:pt x="4396" y="9999"/>
                    <a:pt x="4396" y="9999"/>
                  </a:cubicBezTo>
                  <a:cubicBezTo>
                    <a:pt x="5655" y="9417"/>
                    <a:pt x="6494" y="7863"/>
                    <a:pt x="6494" y="5291"/>
                  </a:cubicBezTo>
                  <a:cubicBezTo>
                    <a:pt x="6494" y="1408"/>
                    <a:pt x="4756" y="388"/>
                    <a:pt x="3357" y="388"/>
                  </a:cubicBezTo>
                  <a:cubicBezTo>
                    <a:pt x="2977" y="388"/>
                    <a:pt x="2118" y="485"/>
                    <a:pt x="1858" y="485"/>
                  </a:cubicBezTo>
                  <a:cubicBezTo>
                    <a:pt x="1239" y="485"/>
                    <a:pt x="579" y="437"/>
                    <a:pt x="0" y="388"/>
                  </a:cubicBezTo>
                  <a:cubicBezTo>
                    <a:pt x="0" y="728"/>
                    <a:pt x="0" y="728"/>
                    <a:pt x="0" y="728"/>
                  </a:cubicBezTo>
                  <a:cubicBezTo>
                    <a:pt x="0" y="922"/>
                    <a:pt x="20" y="1019"/>
                    <a:pt x="80" y="1019"/>
                  </a:cubicBezTo>
                  <a:cubicBezTo>
                    <a:pt x="1099" y="1116"/>
                    <a:pt x="1099" y="1456"/>
                    <a:pt x="1099" y="5291"/>
                  </a:cubicBezTo>
                  <a:cubicBezTo>
                    <a:pt x="1099" y="16309"/>
                    <a:pt x="1099" y="16309"/>
                    <a:pt x="1099" y="16309"/>
                  </a:cubicBezTo>
                  <a:cubicBezTo>
                    <a:pt x="1099" y="20144"/>
                    <a:pt x="1099" y="20484"/>
                    <a:pt x="100" y="20581"/>
                  </a:cubicBezTo>
                  <a:cubicBezTo>
                    <a:pt x="20" y="20581"/>
                    <a:pt x="0" y="20678"/>
                    <a:pt x="0" y="20872"/>
                  </a:cubicBezTo>
                  <a:cubicBezTo>
                    <a:pt x="0" y="21163"/>
                    <a:pt x="0" y="21163"/>
                    <a:pt x="0" y="21163"/>
                  </a:cubicBezTo>
                  <a:cubicBezTo>
                    <a:pt x="599" y="21163"/>
                    <a:pt x="1159" y="21115"/>
                    <a:pt x="1758" y="21115"/>
                  </a:cubicBezTo>
                  <a:cubicBezTo>
                    <a:pt x="2518" y="21115"/>
                    <a:pt x="2837" y="21163"/>
                    <a:pt x="3836" y="21163"/>
                  </a:cubicBezTo>
                  <a:cubicBezTo>
                    <a:pt x="5935" y="21163"/>
                    <a:pt x="7213" y="18785"/>
                    <a:pt x="7313" y="15678"/>
                  </a:cubicBezTo>
                  <a:cubicBezTo>
                    <a:pt x="7333" y="15678"/>
                    <a:pt x="7333" y="15678"/>
                    <a:pt x="7333" y="15678"/>
                  </a:cubicBezTo>
                  <a:cubicBezTo>
                    <a:pt x="7973" y="19319"/>
                    <a:pt x="9371" y="21600"/>
                    <a:pt x="11210" y="21600"/>
                  </a:cubicBezTo>
                  <a:cubicBezTo>
                    <a:pt x="12089" y="21600"/>
                    <a:pt x="12888" y="20920"/>
                    <a:pt x="13547" y="19658"/>
                  </a:cubicBezTo>
                  <a:cubicBezTo>
                    <a:pt x="13567" y="19658"/>
                    <a:pt x="13567" y="19658"/>
                    <a:pt x="13567" y="19658"/>
                  </a:cubicBezTo>
                  <a:cubicBezTo>
                    <a:pt x="13667" y="21260"/>
                    <a:pt x="13667" y="21260"/>
                    <a:pt x="13667" y="21260"/>
                  </a:cubicBezTo>
                  <a:cubicBezTo>
                    <a:pt x="13687" y="21357"/>
                    <a:pt x="13727" y="21406"/>
                    <a:pt x="13807" y="21406"/>
                  </a:cubicBezTo>
                  <a:cubicBezTo>
                    <a:pt x="13887" y="21406"/>
                    <a:pt x="13887" y="21406"/>
                    <a:pt x="13887" y="21406"/>
                  </a:cubicBezTo>
                  <a:cubicBezTo>
                    <a:pt x="13887" y="20387"/>
                    <a:pt x="13907" y="17620"/>
                    <a:pt x="13907" y="15581"/>
                  </a:cubicBezTo>
                  <a:cubicBezTo>
                    <a:pt x="13927" y="15581"/>
                    <a:pt x="13927" y="15581"/>
                    <a:pt x="13927" y="15581"/>
                  </a:cubicBezTo>
                  <a:cubicBezTo>
                    <a:pt x="14567" y="19367"/>
                    <a:pt x="15985" y="21600"/>
                    <a:pt x="17704" y="21600"/>
                  </a:cubicBezTo>
                  <a:cubicBezTo>
                    <a:pt x="19382" y="21600"/>
                    <a:pt x="20001" y="19076"/>
                    <a:pt x="20721" y="19076"/>
                  </a:cubicBezTo>
                  <a:cubicBezTo>
                    <a:pt x="20781" y="19076"/>
                    <a:pt x="20801" y="19027"/>
                    <a:pt x="20801" y="18785"/>
                  </a:cubicBezTo>
                  <a:cubicBezTo>
                    <a:pt x="20801" y="18445"/>
                    <a:pt x="20781" y="17571"/>
                    <a:pt x="20781" y="17037"/>
                  </a:cubicBezTo>
                  <a:cubicBezTo>
                    <a:pt x="20781" y="15678"/>
                    <a:pt x="20781" y="15678"/>
                    <a:pt x="20781" y="15678"/>
                  </a:cubicBezTo>
                  <a:cubicBezTo>
                    <a:pt x="20781" y="13057"/>
                    <a:pt x="20781" y="12717"/>
                    <a:pt x="21500" y="12620"/>
                  </a:cubicBezTo>
                  <a:cubicBezTo>
                    <a:pt x="21600" y="12620"/>
                    <a:pt x="21600" y="12523"/>
                    <a:pt x="21600" y="12378"/>
                  </a:cubicBezTo>
                  <a:cubicBezTo>
                    <a:pt x="21600" y="12038"/>
                    <a:pt x="21600" y="12038"/>
                    <a:pt x="21600" y="12038"/>
                  </a:cubicBezTo>
                  <a:cubicBezTo>
                    <a:pt x="21021" y="12038"/>
                    <a:pt x="20621" y="12086"/>
                    <a:pt x="20021" y="12086"/>
                  </a:cubicBezTo>
                  <a:cubicBezTo>
                    <a:pt x="19402" y="12086"/>
                    <a:pt x="18663" y="12038"/>
                    <a:pt x="18083" y="12038"/>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chemeClr val="accent5"/>
                  </a:solidFill>
                </a:defRPr>
              </a:pPr>
              <a:endParaRPr/>
            </a:p>
          </p:txBody>
        </p:sp>
        <p:sp>
          <p:nvSpPr>
            <p:cNvPr id="254" name="Freeform 6"/>
            <p:cNvSpPr/>
            <p:nvPr/>
          </p:nvSpPr>
          <p:spPr>
            <a:xfrm>
              <a:off x="696814" y="1123515"/>
              <a:ext cx="3674331" cy="220789"/>
            </a:xfrm>
            <a:custGeom>
              <a:avLst/>
              <a:gdLst/>
              <a:ahLst/>
              <a:cxnLst>
                <a:cxn ang="0">
                  <a:pos x="wd2" y="hd2"/>
                </a:cxn>
                <a:cxn ang="5400000">
                  <a:pos x="wd2" y="hd2"/>
                </a:cxn>
                <a:cxn ang="10800000">
                  <a:pos x="wd2" y="hd2"/>
                </a:cxn>
                <a:cxn ang="16200000">
                  <a:pos x="wd2" y="hd2"/>
                </a:cxn>
              </a:cxnLst>
              <a:rect l="0" t="0" r="r" b="b"/>
              <a:pathLst>
                <a:path w="21600" h="21600" extrusionOk="0">
                  <a:moveTo>
                    <a:pt x="795" y="21237"/>
                  </a:moveTo>
                  <a:cubicBezTo>
                    <a:pt x="795" y="20511"/>
                    <a:pt x="795" y="20511"/>
                    <a:pt x="795" y="20511"/>
                  </a:cubicBezTo>
                  <a:cubicBezTo>
                    <a:pt x="795" y="20329"/>
                    <a:pt x="784" y="20148"/>
                    <a:pt x="773" y="20148"/>
                  </a:cubicBezTo>
                  <a:cubicBezTo>
                    <a:pt x="631" y="19785"/>
                    <a:pt x="631" y="19785"/>
                    <a:pt x="631" y="15973"/>
                  </a:cubicBezTo>
                  <a:cubicBezTo>
                    <a:pt x="631" y="2178"/>
                    <a:pt x="631" y="2178"/>
                    <a:pt x="631" y="2178"/>
                  </a:cubicBezTo>
                  <a:cubicBezTo>
                    <a:pt x="631" y="1997"/>
                    <a:pt x="642" y="1815"/>
                    <a:pt x="653" y="1815"/>
                  </a:cubicBezTo>
                  <a:cubicBezTo>
                    <a:pt x="773" y="1815"/>
                    <a:pt x="773" y="1815"/>
                    <a:pt x="773" y="1815"/>
                  </a:cubicBezTo>
                  <a:cubicBezTo>
                    <a:pt x="925" y="1815"/>
                    <a:pt x="1013" y="2178"/>
                    <a:pt x="1034" y="5627"/>
                  </a:cubicBezTo>
                  <a:cubicBezTo>
                    <a:pt x="1045" y="5808"/>
                    <a:pt x="1045" y="5808"/>
                    <a:pt x="1056" y="5808"/>
                  </a:cubicBezTo>
                  <a:cubicBezTo>
                    <a:pt x="1100" y="5808"/>
                    <a:pt x="1100" y="5808"/>
                    <a:pt x="1100" y="5808"/>
                  </a:cubicBezTo>
                  <a:cubicBezTo>
                    <a:pt x="1100" y="4356"/>
                    <a:pt x="1100" y="1815"/>
                    <a:pt x="1100" y="363"/>
                  </a:cubicBezTo>
                  <a:cubicBezTo>
                    <a:pt x="1023" y="363"/>
                    <a:pt x="925" y="363"/>
                    <a:pt x="773" y="363"/>
                  </a:cubicBezTo>
                  <a:cubicBezTo>
                    <a:pt x="338" y="363"/>
                    <a:pt x="338" y="363"/>
                    <a:pt x="338" y="363"/>
                  </a:cubicBezTo>
                  <a:cubicBezTo>
                    <a:pt x="174" y="363"/>
                    <a:pt x="76" y="363"/>
                    <a:pt x="0" y="363"/>
                  </a:cubicBezTo>
                  <a:cubicBezTo>
                    <a:pt x="0" y="1815"/>
                    <a:pt x="0" y="4901"/>
                    <a:pt x="0" y="6353"/>
                  </a:cubicBezTo>
                  <a:cubicBezTo>
                    <a:pt x="44" y="6353"/>
                    <a:pt x="44" y="6353"/>
                    <a:pt x="44" y="6353"/>
                  </a:cubicBezTo>
                  <a:cubicBezTo>
                    <a:pt x="54" y="6353"/>
                    <a:pt x="65" y="6171"/>
                    <a:pt x="65" y="5990"/>
                  </a:cubicBezTo>
                  <a:cubicBezTo>
                    <a:pt x="87" y="2178"/>
                    <a:pt x="174" y="1815"/>
                    <a:pt x="327" y="1815"/>
                  </a:cubicBezTo>
                  <a:cubicBezTo>
                    <a:pt x="446" y="1815"/>
                    <a:pt x="446" y="1815"/>
                    <a:pt x="446" y="1815"/>
                  </a:cubicBezTo>
                  <a:cubicBezTo>
                    <a:pt x="468" y="1815"/>
                    <a:pt x="468" y="1997"/>
                    <a:pt x="468" y="2178"/>
                  </a:cubicBezTo>
                  <a:cubicBezTo>
                    <a:pt x="468" y="15973"/>
                    <a:pt x="468" y="15973"/>
                    <a:pt x="468" y="15973"/>
                  </a:cubicBezTo>
                  <a:cubicBezTo>
                    <a:pt x="468" y="19785"/>
                    <a:pt x="468" y="19785"/>
                    <a:pt x="327" y="20148"/>
                  </a:cubicBezTo>
                  <a:cubicBezTo>
                    <a:pt x="316" y="20148"/>
                    <a:pt x="316" y="20329"/>
                    <a:pt x="316" y="20511"/>
                  </a:cubicBezTo>
                  <a:cubicBezTo>
                    <a:pt x="316" y="21237"/>
                    <a:pt x="316" y="21237"/>
                    <a:pt x="316" y="21237"/>
                  </a:cubicBezTo>
                  <a:cubicBezTo>
                    <a:pt x="392" y="21237"/>
                    <a:pt x="468" y="21237"/>
                    <a:pt x="555" y="21237"/>
                  </a:cubicBezTo>
                  <a:cubicBezTo>
                    <a:pt x="642" y="21237"/>
                    <a:pt x="708" y="21237"/>
                    <a:pt x="795" y="21237"/>
                  </a:cubicBezTo>
                  <a:close/>
                  <a:moveTo>
                    <a:pt x="3996" y="15429"/>
                  </a:moveTo>
                  <a:cubicBezTo>
                    <a:pt x="3996" y="11798"/>
                    <a:pt x="3800" y="10346"/>
                    <a:pt x="3593" y="10165"/>
                  </a:cubicBezTo>
                  <a:cubicBezTo>
                    <a:pt x="3593" y="9983"/>
                    <a:pt x="3593" y="9983"/>
                    <a:pt x="3593" y="9983"/>
                  </a:cubicBezTo>
                  <a:cubicBezTo>
                    <a:pt x="3745" y="9439"/>
                    <a:pt x="3865" y="7987"/>
                    <a:pt x="3865" y="5264"/>
                  </a:cubicBezTo>
                  <a:cubicBezTo>
                    <a:pt x="3865" y="1452"/>
                    <a:pt x="3615" y="363"/>
                    <a:pt x="3408" y="363"/>
                  </a:cubicBezTo>
                  <a:cubicBezTo>
                    <a:pt x="3342" y="363"/>
                    <a:pt x="3310" y="363"/>
                    <a:pt x="3233" y="363"/>
                  </a:cubicBezTo>
                  <a:cubicBezTo>
                    <a:pt x="3146" y="363"/>
                    <a:pt x="3059" y="363"/>
                    <a:pt x="2983" y="363"/>
                  </a:cubicBezTo>
                  <a:cubicBezTo>
                    <a:pt x="2983" y="1271"/>
                    <a:pt x="2983" y="1271"/>
                    <a:pt x="2983" y="1271"/>
                  </a:cubicBezTo>
                  <a:cubicBezTo>
                    <a:pt x="2983" y="1452"/>
                    <a:pt x="2983" y="1452"/>
                    <a:pt x="2994" y="1452"/>
                  </a:cubicBezTo>
                  <a:cubicBezTo>
                    <a:pt x="3135" y="1815"/>
                    <a:pt x="3135" y="1997"/>
                    <a:pt x="3135" y="5808"/>
                  </a:cubicBezTo>
                  <a:cubicBezTo>
                    <a:pt x="3135" y="15973"/>
                    <a:pt x="3135" y="15973"/>
                    <a:pt x="3135" y="15973"/>
                  </a:cubicBezTo>
                  <a:cubicBezTo>
                    <a:pt x="3135" y="19785"/>
                    <a:pt x="3135" y="19785"/>
                    <a:pt x="2994" y="20148"/>
                  </a:cubicBezTo>
                  <a:cubicBezTo>
                    <a:pt x="2983" y="20148"/>
                    <a:pt x="2983" y="20329"/>
                    <a:pt x="2983" y="20511"/>
                  </a:cubicBezTo>
                  <a:cubicBezTo>
                    <a:pt x="2983" y="21237"/>
                    <a:pt x="2983" y="21237"/>
                    <a:pt x="2983" y="21237"/>
                  </a:cubicBezTo>
                  <a:cubicBezTo>
                    <a:pt x="3070" y="21237"/>
                    <a:pt x="3146" y="21237"/>
                    <a:pt x="3233" y="21237"/>
                  </a:cubicBezTo>
                  <a:cubicBezTo>
                    <a:pt x="3331" y="21237"/>
                    <a:pt x="3375" y="21237"/>
                    <a:pt x="3484" y="21237"/>
                  </a:cubicBezTo>
                  <a:cubicBezTo>
                    <a:pt x="3800" y="21237"/>
                    <a:pt x="3996" y="18696"/>
                    <a:pt x="3996" y="15429"/>
                  </a:cubicBezTo>
                  <a:close/>
                  <a:moveTo>
                    <a:pt x="3800" y="15429"/>
                  </a:moveTo>
                  <a:cubicBezTo>
                    <a:pt x="3800" y="18514"/>
                    <a:pt x="3691" y="19785"/>
                    <a:pt x="3473" y="19785"/>
                  </a:cubicBezTo>
                  <a:cubicBezTo>
                    <a:pt x="3310" y="19785"/>
                    <a:pt x="3310" y="19603"/>
                    <a:pt x="3310" y="15610"/>
                  </a:cubicBezTo>
                  <a:cubicBezTo>
                    <a:pt x="3310" y="10891"/>
                    <a:pt x="3310" y="10891"/>
                    <a:pt x="3310" y="10891"/>
                  </a:cubicBezTo>
                  <a:cubicBezTo>
                    <a:pt x="3386" y="10891"/>
                    <a:pt x="3386" y="10891"/>
                    <a:pt x="3386" y="10891"/>
                  </a:cubicBezTo>
                  <a:cubicBezTo>
                    <a:pt x="3647" y="10891"/>
                    <a:pt x="3800" y="11980"/>
                    <a:pt x="3800" y="15429"/>
                  </a:cubicBezTo>
                  <a:close/>
                  <a:moveTo>
                    <a:pt x="3702" y="5627"/>
                  </a:moveTo>
                  <a:cubicBezTo>
                    <a:pt x="3702" y="8531"/>
                    <a:pt x="3582" y="9620"/>
                    <a:pt x="3386" y="9620"/>
                  </a:cubicBezTo>
                  <a:cubicBezTo>
                    <a:pt x="3310" y="9620"/>
                    <a:pt x="3310" y="9620"/>
                    <a:pt x="3310" y="9620"/>
                  </a:cubicBezTo>
                  <a:cubicBezTo>
                    <a:pt x="3310" y="2178"/>
                    <a:pt x="3310" y="2178"/>
                    <a:pt x="3310" y="2178"/>
                  </a:cubicBezTo>
                  <a:cubicBezTo>
                    <a:pt x="3310" y="1815"/>
                    <a:pt x="3310" y="1815"/>
                    <a:pt x="3331" y="1815"/>
                  </a:cubicBezTo>
                  <a:cubicBezTo>
                    <a:pt x="3353" y="1815"/>
                    <a:pt x="3419" y="1815"/>
                    <a:pt x="3440" y="1815"/>
                  </a:cubicBezTo>
                  <a:cubicBezTo>
                    <a:pt x="3604" y="1815"/>
                    <a:pt x="3702" y="2904"/>
                    <a:pt x="3702" y="5627"/>
                  </a:cubicBezTo>
                  <a:close/>
                  <a:moveTo>
                    <a:pt x="9526" y="21418"/>
                  </a:moveTo>
                  <a:cubicBezTo>
                    <a:pt x="9526" y="19966"/>
                    <a:pt x="9526" y="16155"/>
                    <a:pt x="9526" y="14703"/>
                  </a:cubicBezTo>
                  <a:cubicBezTo>
                    <a:pt x="9483" y="14703"/>
                    <a:pt x="9483" y="14703"/>
                    <a:pt x="9483" y="14703"/>
                  </a:cubicBezTo>
                  <a:cubicBezTo>
                    <a:pt x="9472" y="14703"/>
                    <a:pt x="9461" y="14703"/>
                    <a:pt x="9461" y="14884"/>
                  </a:cubicBezTo>
                  <a:cubicBezTo>
                    <a:pt x="9439" y="18696"/>
                    <a:pt x="9319" y="20329"/>
                    <a:pt x="9123" y="20329"/>
                  </a:cubicBezTo>
                  <a:cubicBezTo>
                    <a:pt x="8862" y="20329"/>
                    <a:pt x="8731" y="16699"/>
                    <a:pt x="8731" y="10709"/>
                  </a:cubicBezTo>
                  <a:cubicBezTo>
                    <a:pt x="8731" y="6171"/>
                    <a:pt x="8786" y="1271"/>
                    <a:pt x="9080" y="1271"/>
                  </a:cubicBezTo>
                  <a:cubicBezTo>
                    <a:pt x="9254" y="1271"/>
                    <a:pt x="9352" y="3086"/>
                    <a:pt x="9396" y="6171"/>
                  </a:cubicBezTo>
                  <a:cubicBezTo>
                    <a:pt x="9396" y="6353"/>
                    <a:pt x="9396" y="6353"/>
                    <a:pt x="9406" y="6353"/>
                  </a:cubicBezTo>
                  <a:cubicBezTo>
                    <a:pt x="9461" y="6353"/>
                    <a:pt x="9461" y="6353"/>
                    <a:pt x="9461" y="6353"/>
                  </a:cubicBezTo>
                  <a:cubicBezTo>
                    <a:pt x="9461" y="4901"/>
                    <a:pt x="9450" y="1634"/>
                    <a:pt x="9450" y="182"/>
                  </a:cubicBezTo>
                  <a:cubicBezTo>
                    <a:pt x="9428" y="182"/>
                    <a:pt x="9428" y="182"/>
                    <a:pt x="9428" y="182"/>
                  </a:cubicBezTo>
                  <a:cubicBezTo>
                    <a:pt x="9417" y="182"/>
                    <a:pt x="9406" y="182"/>
                    <a:pt x="9396" y="363"/>
                  </a:cubicBezTo>
                  <a:cubicBezTo>
                    <a:pt x="9374" y="1089"/>
                    <a:pt x="9374" y="1089"/>
                    <a:pt x="9374" y="1089"/>
                  </a:cubicBezTo>
                  <a:cubicBezTo>
                    <a:pt x="9374" y="1089"/>
                    <a:pt x="9374" y="1089"/>
                    <a:pt x="9374" y="1089"/>
                  </a:cubicBezTo>
                  <a:cubicBezTo>
                    <a:pt x="9298" y="363"/>
                    <a:pt x="9200" y="0"/>
                    <a:pt x="9080" y="0"/>
                  </a:cubicBezTo>
                  <a:cubicBezTo>
                    <a:pt x="8731" y="0"/>
                    <a:pt x="8535" y="4719"/>
                    <a:pt x="8535" y="10709"/>
                  </a:cubicBezTo>
                  <a:cubicBezTo>
                    <a:pt x="8535" y="17788"/>
                    <a:pt x="8775" y="21600"/>
                    <a:pt x="9102" y="21600"/>
                  </a:cubicBezTo>
                  <a:cubicBezTo>
                    <a:pt x="9276" y="21600"/>
                    <a:pt x="9385" y="20874"/>
                    <a:pt x="9439" y="20511"/>
                  </a:cubicBezTo>
                  <a:cubicBezTo>
                    <a:pt x="9439" y="20511"/>
                    <a:pt x="9439" y="20511"/>
                    <a:pt x="9439" y="20511"/>
                  </a:cubicBezTo>
                  <a:cubicBezTo>
                    <a:pt x="9472" y="21237"/>
                    <a:pt x="9472" y="21237"/>
                    <a:pt x="9472" y="21237"/>
                  </a:cubicBezTo>
                  <a:cubicBezTo>
                    <a:pt x="9483" y="21418"/>
                    <a:pt x="9483" y="21418"/>
                    <a:pt x="9494" y="21418"/>
                  </a:cubicBezTo>
                  <a:lnTo>
                    <a:pt x="9526" y="21418"/>
                  </a:lnTo>
                  <a:close/>
                  <a:moveTo>
                    <a:pt x="1666" y="21237"/>
                  </a:moveTo>
                  <a:cubicBezTo>
                    <a:pt x="1600" y="21237"/>
                    <a:pt x="1524" y="21237"/>
                    <a:pt x="1470" y="21237"/>
                  </a:cubicBezTo>
                  <a:cubicBezTo>
                    <a:pt x="1470" y="20511"/>
                    <a:pt x="1470" y="20511"/>
                    <a:pt x="1470" y="20511"/>
                  </a:cubicBezTo>
                  <a:cubicBezTo>
                    <a:pt x="1470" y="20329"/>
                    <a:pt x="1470" y="20329"/>
                    <a:pt x="1481" y="20329"/>
                  </a:cubicBezTo>
                  <a:cubicBezTo>
                    <a:pt x="1590" y="20148"/>
                    <a:pt x="1590" y="19966"/>
                    <a:pt x="1590" y="17425"/>
                  </a:cubicBezTo>
                  <a:cubicBezTo>
                    <a:pt x="1590" y="14339"/>
                    <a:pt x="1590" y="14339"/>
                    <a:pt x="1590" y="14339"/>
                  </a:cubicBezTo>
                  <a:cubicBezTo>
                    <a:pt x="1198" y="14339"/>
                    <a:pt x="1198" y="14339"/>
                    <a:pt x="1198" y="14339"/>
                  </a:cubicBezTo>
                  <a:cubicBezTo>
                    <a:pt x="1198" y="17425"/>
                    <a:pt x="1198" y="17425"/>
                    <a:pt x="1198" y="17425"/>
                  </a:cubicBezTo>
                  <a:cubicBezTo>
                    <a:pt x="1198" y="19966"/>
                    <a:pt x="1198" y="20148"/>
                    <a:pt x="1306" y="20329"/>
                  </a:cubicBezTo>
                  <a:cubicBezTo>
                    <a:pt x="1317" y="20329"/>
                    <a:pt x="1317" y="20329"/>
                    <a:pt x="1317" y="20511"/>
                  </a:cubicBezTo>
                  <a:cubicBezTo>
                    <a:pt x="1317" y="21237"/>
                    <a:pt x="1317" y="21237"/>
                    <a:pt x="1317" y="21237"/>
                  </a:cubicBezTo>
                  <a:cubicBezTo>
                    <a:pt x="1263" y="21237"/>
                    <a:pt x="1187" y="21237"/>
                    <a:pt x="1121" y="21237"/>
                  </a:cubicBezTo>
                  <a:cubicBezTo>
                    <a:pt x="1067" y="21237"/>
                    <a:pt x="991" y="21237"/>
                    <a:pt x="936" y="21237"/>
                  </a:cubicBezTo>
                  <a:cubicBezTo>
                    <a:pt x="936" y="20511"/>
                    <a:pt x="936" y="20511"/>
                    <a:pt x="936" y="20511"/>
                  </a:cubicBezTo>
                  <a:cubicBezTo>
                    <a:pt x="936" y="20329"/>
                    <a:pt x="936" y="20329"/>
                    <a:pt x="936" y="20329"/>
                  </a:cubicBezTo>
                  <a:cubicBezTo>
                    <a:pt x="1045" y="20148"/>
                    <a:pt x="1045" y="19966"/>
                    <a:pt x="1045" y="17425"/>
                  </a:cubicBezTo>
                  <a:cubicBezTo>
                    <a:pt x="1045" y="10709"/>
                    <a:pt x="1045" y="10709"/>
                    <a:pt x="1045" y="10709"/>
                  </a:cubicBezTo>
                  <a:cubicBezTo>
                    <a:pt x="1045" y="8168"/>
                    <a:pt x="1045" y="7987"/>
                    <a:pt x="936" y="7805"/>
                  </a:cubicBezTo>
                  <a:cubicBezTo>
                    <a:pt x="936" y="7805"/>
                    <a:pt x="936" y="7805"/>
                    <a:pt x="936" y="7624"/>
                  </a:cubicBezTo>
                  <a:cubicBezTo>
                    <a:pt x="936" y="6897"/>
                    <a:pt x="936" y="6897"/>
                    <a:pt x="936" y="6897"/>
                  </a:cubicBezTo>
                  <a:cubicBezTo>
                    <a:pt x="991" y="6897"/>
                    <a:pt x="1067" y="6897"/>
                    <a:pt x="1121" y="6897"/>
                  </a:cubicBezTo>
                  <a:cubicBezTo>
                    <a:pt x="1187" y="6897"/>
                    <a:pt x="1263" y="6897"/>
                    <a:pt x="1317" y="6897"/>
                  </a:cubicBezTo>
                  <a:cubicBezTo>
                    <a:pt x="1317" y="7624"/>
                    <a:pt x="1317" y="7624"/>
                    <a:pt x="1317" y="7624"/>
                  </a:cubicBezTo>
                  <a:cubicBezTo>
                    <a:pt x="1317" y="7805"/>
                    <a:pt x="1317" y="7805"/>
                    <a:pt x="1306" y="7805"/>
                  </a:cubicBezTo>
                  <a:cubicBezTo>
                    <a:pt x="1198" y="7987"/>
                    <a:pt x="1198" y="8168"/>
                    <a:pt x="1198" y="10709"/>
                  </a:cubicBezTo>
                  <a:cubicBezTo>
                    <a:pt x="1198" y="13250"/>
                    <a:pt x="1198" y="13250"/>
                    <a:pt x="1198" y="13250"/>
                  </a:cubicBezTo>
                  <a:cubicBezTo>
                    <a:pt x="1590" y="13250"/>
                    <a:pt x="1590" y="13250"/>
                    <a:pt x="1590" y="13250"/>
                  </a:cubicBezTo>
                  <a:cubicBezTo>
                    <a:pt x="1590" y="10709"/>
                    <a:pt x="1590" y="10709"/>
                    <a:pt x="1590" y="10709"/>
                  </a:cubicBezTo>
                  <a:cubicBezTo>
                    <a:pt x="1590" y="8168"/>
                    <a:pt x="1590" y="7987"/>
                    <a:pt x="1481" y="7805"/>
                  </a:cubicBezTo>
                  <a:cubicBezTo>
                    <a:pt x="1470" y="7805"/>
                    <a:pt x="1470" y="7805"/>
                    <a:pt x="1470" y="7624"/>
                  </a:cubicBezTo>
                  <a:cubicBezTo>
                    <a:pt x="1470" y="6897"/>
                    <a:pt x="1470" y="6897"/>
                    <a:pt x="1470" y="6897"/>
                  </a:cubicBezTo>
                  <a:cubicBezTo>
                    <a:pt x="1524" y="6897"/>
                    <a:pt x="1600" y="6897"/>
                    <a:pt x="1666" y="6897"/>
                  </a:cubicBezTo>
                  <a:cubicBezTo>
                    <a:pt x="1720" y="6897"/>
                    <a:pt x="1796" y="6897"/>
                    <a:pt x="1862" y="6897"/>
                  </a:cubicBezTo>
                  <a:cubicBezTo>
                    <a:pt x="1862" y="7624"/>
                    <a:pt x="1862" y="7624"/>
                    <a:pt x="1862" y="7624"/>
                  </a:cubicBezTo>
                  <a:cubicBezTo>
                    <a:pt x="1862" y="7805"/>
                    <a:pt x="1851" y="7805"/>
                    <a:pt x="1851" y="7805"/>
                  </a:cubicBezTo>
                  <a:cubicBezTo>
                    <a:pt x="1742" y="7987"/>
                    <a:pt x="1742" y="8168"/>
                    <a:pt x="1742" y="10709"/>
                  </a:cubicBezTo>
                  <a:cubicBezTo>
                    <a:pt x="1742" y="17425"/>
                    <a:pt x="1742" y="17425"/>
                    <a:pt x="1742" y="17425"/>
                  </a:cubicBezTo>
                  <a:cubicBezTo>
                    <a:pt x="1742" y="19966"/>
                    <a:pt x="1742" y="20148"/>
                    <a:pt x="1851" y="20329"/>
                  </a:cubicBezTo>
                  <a:cubicBezTo>
                    <a:pt x="1851" y="20329"/>
                    <a:pt x="1862" y="20329"/>
                    <a:pt x="1862" y="20511"/>
                  </a:cubicBezTo>
                  <a:cubicBezTo>
                    <a:pt x="1862" y="21237"/>
                    <a:pt x="1862" y="21237"/>
                    <a:pt x="1862" y="21237"/>
                  </a:cubicBezTo>
                  <a:cubicBezTo>
                    <a:pt x="1796" y="21237"/>
                    <a:pt x="1720" y="21237"/>
                    <a:pt x="1666" y="21237"/>
                  </a:cubicBezTo>
                  <a:close/>
                  <a:moveTo>
                    <a:pt x="2384" y="21237"/>
                  </a:moveTo>
                  <a:cubicBezTo>
                    <a:pt x="2112" y="21237"/>
                    <a:pt x="2112" y="21237"/>
                    <a:pt x="2112" y="21237"/>
                  </a:cubicBezTo>
                  <a:cubicBezTo>
                    <a:pt x="2058" y="21237"/>
                    <a:pt x="1981" y="21237"/>
                    <a:pt x="1927" y="21237"/>
                  </a:cubicBezTo>
                  <a:cubicBezTo>
                    <a:pt x="1927" y="20511"/>
                    <a:pt x="1927" y="20511"/>
                    <a:pt x="1927" y="20511"/>
                  </a:cubicBezTo>
                  <a:cubicBezTo>
                    <a:pt x="1927" y="20329"/>
                    <a:pt x="1927" y="20329"/>
                    <a:pt x="1938" y="20329"/>
                  </a:cubicBezTo>
                  <a:cubicBezTo>
                    <a:pt x="2047" y="20148"/>
                    <a:pt x="2047" y="19966"/>
                    <a:pt x="2047" y="17425"/>
                  </a:cubicBezTo>
                  <a:cubicBezTo>
                    <a:pt x="2047" y="10709"/>
                    <a:pt x="2047" y="10709"/>
                    <a:pt x="2047" y="10709"/>
                  </a:cubicBezTo>
                  <a:cubicBezTo>
                    <a:pt x="2047" y="8168"/>
                    <a:pt x="2047" y="7987"/>
                    <a:pt x="1938" y="7805"/>
                  </a:cubicBezTo>
                  <a:cubicBezTo>
                    <a:pt x="1927" y="7805"/>
                    <a:pt x="1927" y="7805"/>
                    <a:pt x="1927" y="7624"/>
                  </a:cubicBezTo>
                  <a:cubicBezTo>
                    <a:pt x="1927" y="6897"/>
                    <a:pt x="1927" y="6897"/>
                    <a:pt x="1927" y="6897"/>
                  </a:cubicBezTo>
                  <a:cubicBezTo>
                    <a:pt x="1981" y="6897"/>
                    <a:pt x="2058" y="6897"/>
                    <a:pt x="2112" y="6897"/>
                  </a:cubicBezTo>
                  <a:cubicBezTo>
                    <a:pt x="2319" y="6897"/>
                    <a:pt x="2319" y="6897"/>
                    <a:pt x="2319" y="6897"/>
                  </a:cubicBezTo>
                  <a:cubicBezTo>
                    <a:pt x="2428" y="6897"/>
                    <a:pt x="2493" y="6897"/>
                    <a:pt x="2548" y="6897"/>
                  </a:cubicBezTo>
                  <a:cubicBezTo>
                    <a:pt x="2548" y="7987"/>
                    <a:pt x="2548" y="9802"/>
                    <a:pt x="2558" y="10709"/>
                  </a:cubicBezTo>
                  <a:cubicBezTo>
                    <a:pt x="2515" y="10709"/>
                    <a:pt x="2515" y="10709"/>
                    <a:pt x="2515" y="10709"/>
                  </a:cubicBezTo>
                  <a:cubicBezTo>
                    <a:pt x="2504" y="10709"/>
                    <a:pt x="2504" y="10709"/>
                    <a:pt x="2504" y="10528"/>
                  </a:cubicBezTo>
                  <a:cubicBezTo>
                    <a:pt x="2482" y="8350"/>
                    <a:pt x="2428" y="7987"/>
                    <a:pt x="2319" y="7987"/>
                  </a:cubicBezTo>
                  <a:cubicBezTo>
                    <a:pt x="2199" y="7987"/>
                    <a:pt x="2199" y="7987"/>
                    <a:pt x="2199" y="7987"/>
                  </a:cubicBezTo>
                  <a:cubicBezTo>
                    <a:pt x="2188" y="7987"/>
                    <a:pt x="2188" y="8168"/>
                    <a:pt x="2188" y="8350"/>
                  </a:cubicBezTo>
                  <a:cubicBezTo>
                    <a:pt x="2188" y="13250"/>
                    <a:pt x="2188" y="13250"/>
                    <a:pt x="2188" y="13250"/>
                  </a:cubicBezTo>
                  <a:cubicBezTo>
                    <a:pt x="2199" y="13250"/>
                    <a:pt x="2199" y="13250"/>
                    <a:pt x="2199" y="13250"/>
                  </a:cubicBezTo>
                  <a:cubicBezTo>
                    <a:pt x="2308" y="13250"/>
                    <a:pt x="2341" y="12887"/>
                    <a:pt x="2352" y="11435"/>
                  </a:cubicBezTo>
                  <a:cubicBezTo>
                    <a:pt x="2352" y="11254"/>
                    <a:pt x="2352" y="11254"/>
                    <a:pt x="2363" y="11254"/>
                  </a:cubicBezTo>
                  <a:cubicBezTo>
                    <a:pt x="2406" y="11254"/>
                    <a:pt x="2406" y="11254"/>
                    <a:pt x="2406" y="11254"/>
                  </a:cubicBezTo>
                  <a:cubicBezTo>
                    <a:pt x="2406" y="12161"/>
                    <a:pt x="2395" y="12887"/>
                    <a:pt x="2395" y="13795"/>
                  </a:cubicBezTo>
                  <a:cubicBezTo>
                    <a:pt x="2395" y="14884"/>
                    <a:pt x="2406" y="15429"/>
                    <a:pt x="2406" y="16336"/>
                  </a:cubicBezTo>
                  <a:cubicBezTo>
                    <a:pt x="2363" y="16336"/>
                    <a:pt x="2363" y="16336"/>
                    <a:pt x="2363" y="16336"/>
                  </a:cubicBezTo>
                  <a:cubicBezTo>
                    <a:pt x="2352" y="16336"/>
                    <a:pt x="2352" y="16336"/>
                    <a:pt x="2352" y="16155"/>
                  </a:cubicBezTo>
                  <a:cubicBezTo>
                    <a:pt x="2341" y="14339"/>
                    <a:pt x="2308" y="14158"/>
                    <a:pt x="2199" y="14158"/>
                  </a:cubicBezTo>
                  <a:cubicBezTo>
                    <a:pt x="2188" y="14158"/>
                    <a:pt x="2188" y="14158"/>
                    <a:pt x="2188" y="14158"/>
                  </a:cubicBezTo>
                  <a:cubicBezTo>
                    <a:pt x="2188" y="17244"/>
                    <a:pt x="2188" y="17244"/>
                    <a:pt x="2188" y="17244"/>
                  </a:cubicBezTo>
                  <a:cubicBezTo>
                    <a:pt x="2188" y="19785"/>
                    <a:pt x="2188" y="19966"/>
                    <a:pt x="2308" y="19966"/>
                  </a:cubicBezTo>
                  <a:cubicBezTo>
                    <a:pt x="2384" y="19966"/>
                    <a:pt x="2384" y="19966"/>
                    <a:pt x="2384" y="19966"/>
                  </a:cubicBezTo>
                  <a:cubicBezTo>
                    <a:pt x="2493" y="19966"/>
                    <a:pt x="2548" y="19603"/>
                    <a:pt x="2569" y="17062"/>
                  </a:cubicBezTo>
                  <a:cubicBezTo>
                    <a:pt x="2569" y="17062"/>
                    <a:pt x="2569" y="16881"/>
                    <a:pt x="2580" y="16881"/>
                  </a:cubicBezTo>
                  <a:cubicBezTo>
                    <a:pt x="2624" y="16881"/>
                    <a:pt x="2624" y="16881"/>
                    <a:pt x="2624" y="16881"/>
                  </a:cubicBezTo>
                  <a:cubicBezTo>
                    <a:pt x="2624" y="17970"/>
                    <a:pt x="2613" y="20148"/>
                    <a:pt x="2613" y="21237"/>
                  </a:cubicBezTo>
                  <a:cubicBezTo>
                    <a:pt x="2558" y="21237"/>
                    <a:pt x="2493" y="21237"/>
                    <a:pt x="2384" y="21237"/>
                  </a:cubicBezTo>
                  <a:close/>
                  <a:moveTo>
                    <a:pt x="4485" y="21600"/>
                  </a:moveTo>
                  <a:cubicBezTo>
                    <a:pt x="4257" y="21600"/>
                    <a:pt x="4072" y="18696"/>
                    <a:pt x="4072" y="14339"/>
                  </a:cubicBezTo>
                  <a:cubicBezTo>
                    <a:pt x="4072" y="9076"/>
                    <a:pt x="4268" y="6534"/>
                    <a:pt x="4485" y="6534"/>
                  </a:cubicBezTo>
                  <a:cubicBezTo>
                    <a:pt x="4725" y="6534"/>
                    <a:pt x="4910" y="9439"/>
                    <a:pt x="4910" y="13795"/>
                  </a:cubicBezTo>
                  <a:cubicBezTo>
                    <a:pt x="4910" y="19059"/>
                    <a:pt x="4714" y="21600"/>
                    <a:pt x="4485" y="21600"/>
                  </a:cubicBezTo>
                  <a:close/>
                  <a:moveTo>
                    <a:pt x="4475" y="7805"/>
                  </a:moveTo>
                  <a:cubicBezTo>
                    <a:pt x="4322" y="7805"/>
                    <a:pt x="4246" y="9802"/>
                    <a:pt x="4246" y="14158"/>
                  </a:cubicBezTo>
                  <a:cubicBezTo>
                    <a:pt x="4246" y="18696"/>
                    <a:pt x="4344" y="20329"/>
                    <a:pt x="4496" y="20329"/>
                  </a:cubicBezTo>
                  <a:cubicBezTo>
                    <a:pt x="4660" y="20329"/>
                    <a:pt x="4736" y="18333"/>
                    <a:pt x="4736" y="13976"/>
                  </a:cubicBezTo>
                  <a:cubicBezTo>
                    <a:pt x="4736" y="9439"/>
                    <a:pt x="4638" y="7805"/>
                    <a:pt x="4475" y="7805"/>
                  </a:cubicBezTo>
                  <a:close/>
                  <a:moveTo>
                    <a:pt x="5041" y="20874"/>
                  </a:moveTo>
                  <a:cubicBezTo>
                    <a:pt x="5019" y="21237"/>
                    <a:pt x="5019" y="21237"/>
                    <a:pt x="5019" y="21237"/>
                  </a:cubicBezTo>
                  <a:cubicBezTo>
                    <a:pt x="5019" y="21418"/>
                    <a:pt x="5008" y="21418"/>
                    <a:pt x="4997" y="21418"/>
                  </a:cubicBezTo>
                  <a:cubicBezTo>
                    <a:pt x="4975" y="21418"/>
                    <a:pt x="4975" y="21418"/>
                    <a:pt x="4975" y="21418"/>
                  </a:cubicBezTo>
                  <a:cubicBezTo>
                    <a:pt x="4975" y="20511"/>
                    <a:pt x="4975" y="17788"/>
                    <a:pt x="4975" y="16881"/>
                  </a:cubicBezTo>
                  <a:cubicBezTo>
                    <a:pt x="5019" y="16881"/>
                    <a:pt x="5019" y="16881"/>
                    <a:pt x="5019" y="16881"/>
                  </a:cubicBezTo>
                  <a:cubicBezTo>
                    <a:pt x="5019" y="16881"/>
                    <a:pt x="5030" y="16881"/>
                    <a:pt x="5030" y="16881"/>
                  </a:cubicBezTo>
                  <a:cubicBezTo>
                    <a:pt x="5052" y="19240"/>
                    <a:pt x="5117" y="20329"/>
                    <a:pt x="5237" y="20329"/>
                  </a:cubicBezTo>
                  <a:cubicBezTo>
                    <a:pt x="5346" y="20329"/>
                    <a:pt x="5411" y="19603"/>
                    <a:pt x="5411" y="18333"/>
                  </a:cubicBezTo>
                  <a:cubicBezTo>
                    <a:pt x="5411" y="14339"/>
                    <a:pt x="4975" y="15610"/>
                    <a:pt x="4975" y="10709"/>
                  </a:cubicBezTo>
                  <a:cubicBezTo>
                    <a:pt x="4975" y="8168"/>
                    <a:pt x="5084" y="6534"/>
                    <a:pt x="5237" y="6534"/>
                  </a:cubicBezTo>
                  <a:cubicBezTo>
                    <a:pt x="5291" y="6534"/>
                    <a:pt x="5367" y="6716"/>
                    <a:pt x="5411" y="7442"/>
                  </a:cubicBezTo>
                  <a:cubicBezTo>
                    <a:pt x="5433" y="7079"/>
                    <a:pt x="5433" y="7079"/>
                    <a:pt x="5433" y="7079"/>
                  </a:cubicBezTo>
                  <a:cubicBezTo>
                    <a:pt x="5433" y="6897"/>
                    <a:pt x="5433" y="6897"/>
                    <a:pt x="5444" y="6897"/>
                  </a:cubicBezTo>
                  <a:cubicBezTo>
                    <a:pt x="5476" y="6897"/>
                    <a:pt x="5476" y="6897"/>
                    <a:pt x="5476" y="6897"/>
                  </a:cubicBezTo>
                  <a:cubicBezTo>
                    <a:pt x="5476" y="7805"/>
                    <a:pt x="5476" y="10165"/>
                    <a:pt x="5476" y="11072"/>
                  </a:cubicBezTo>
                  <a:cubicBezTo>
                    <a:pt x="5433" y="11072"/>
                    <a:pt x="5433" y="11072"/>
                    <a:pt x="5433" y="11072"/>
                  </a:cubicBezTo>
                  <a:cubicBezTo>
                    <a:pt x="5433" y="11072"/>
                    <a:pt x="5433" y="11072"/>
                    <a:pt x="5422" y="11072"/>
                  </a:cubicBezTo>
                  <a:cubicBezTo>
                    <a:pt x="5400" y="9076"/>
                    <a:pt x="5346" y="7805"/>
                    <a:pt x="5237" y="7805"/>
                  </a:cubicBezTo>
                  <a:cubicBezTo>
                    <a:pt x="5139" y="7805"/>
                    <a:pt x="5095" y="8713"/>
                    <a:pt x="5095" y="9620"/>
                  </a:cubicBezTo>
                  <a:cubicBezTo>
                    <a:pt x="5095" y="13432"/>
                    <a:pt x="5542" y="12161"/>
                    <a:pt x="5542" y="17062"/>
                  </a:cubicBezTo>
                  <a:cubicBezTo>
                    <a:pt x="5542" y="20148"/>
                    <a:pt x="5389" y="21600"/>
                    <a:pt x="5237" y="21600"/>
                  </a:cubicBezTo>
                  <a:cubicBezTo>
                    <a:pt x="5150" y="21600"/>
                    <a:pt x="5084" y="21237"/>
                    <a:pt x="5041" y="20874"/>
                  </a:cubicBezTo>
                  <a:close/>
                  <a:moveTo>
                    <a:pt x="5955" y="21237"/>
                  </a:moveTo>
                  <a:cubicBezTo>
                    <a:pt x="5890" y="21237"/>
                    <a:pt x="5814" y="21237"/>
                    <a:pt x="5759" y="21237"/>
                  </a:cubicBezTo>
                  <a:cubicBezTo>
                    <a:pt x="5759" y="20511"/>
                    <a:pt x="5759" y="20511"/>
                    <a:pt x="5759" y="20511"/>
                  </a:cubicBezTo>
                  <a:cubicBezTo>
                    <a:pt x="5759" y="20329"/>
                    <a:pt x="5759" y="20329"/>
                    <a:pt x="5770" y="20329"/>
                  </a:cubicBezTo>
                  <a:cubicBezTo>
                    <a:pt x="5879" y="20148"/>
                    <a:pt x="5879" y="19966"/>
                    <a:pt x="5879" y="17425"/>
                  </a:cubicBezTo>
                  <a:cubicBezTo>
                    <a:pt x="5879" y="8350"/>
                    <a:pt x="5879" y="8350"/>
                    <a:pt x="5879" y="8350"/>
                  </a:cubicBezTo>
                  <a:cubicBezTo>
                    <a:pt x="5879" y="8168"/>
                    <a:pt x="5879" y="7987"/>
                    <a:pt x="5868" y="7987"/>
                  </a:cubicBezTo>
                  <a:cubicBezTo>
                    <a:pt x="5792" y="7987"/>
                    <a:pt x="5792" y="7987"/>
                    <a:pt x="5792" y="7987"/>
                  </a:cubicBezTo>
                  <a:cubicBezTo>
                    <a:pt x="5683" y="7987"/>
                    <a:pt x="5629" y="8350"/>
                    <a:pt x="5607" y="11072"/>
                  </a:cubicBezTo>
                  <a:cubicBezTo>
                    <a:pt x="5607" y="11072"/>
                    <a:pt x="5607" y="11072"/>
                    <a:pt x="5596" y="11072"/>
                  </a:cubicBezTo>
                  <a:cubicBezTo>
                    <a:pt x="5563" y="11072"/>
                    <a:pt x="5563" y="11072"/>
                    <a:pt x="5563" y="11072"/>
                  </a:cubicBezTo>
                  <a:cubicBezTo>
                    <a:pt x="5563" y="10165"/>
                    <a:pt x="5563" y="7987"/>
                    <a:pt x="5563" y="6897"/>
                  </a:cubicBezTo>
                  <a:cubicBezTo>
                    <a:pt x="5618" y="6897"/>
                    <a:pt x="5683" y="6897"/>
                    <a:pt x="5792" y="6897"/>
                  </a:cubicBezTo>
                  <a:cubicBezTo>
                    <a:pt x="6108" y="6897"/>
                    <a:pt x="6108" y="6897"/>
                    <a:pt x="6108" y="6897"/>
                  </a:cubicBezTo>
                  <a:cubicBezTo>
                    <a:pt x="6217" y="6897"/>
                    <a:pt x="6282" y="6897"/>
                    <a:pt x="6336" y="6897"/>
                  </a:cubicBezTo>
                  <a:cubicBezTo>
                    <a:pt x="6336" y="7987"/>
                    <a:pt x="6347" y="10165"/>
                    <a:pt x="6347" y="11072"/>
                  </a:cubicBezTo>
                  <a:cubicBezTo>
                    <a:pt x="6304" y="11072"/>
                    <a:pt x="6304" y="11072"/>
                    <a:pt x="6304" y="11072"/>
                  </a:cubicBezTo>
                  <a:cubicBezTo>
                    <a:pt x="6293" y="11072"/>
                    <a:pt x="6293" y="11072"/>
                    <a:pt x="6293" y="11072"/>
                  </a:cubicBezTo>
                  <a:cubicBezTo>
                    <a:pt x="6271" y="8350"/>
                    <a:pt x="6217" y="7987"/>
                    <a:pt x="6108" y="7987"/>
                  </a:cubicBezTo>
                  <a:cubicBezTo>
                    <a:pt x="6042" y="7987"/>
                    <a:pt x="6042" y="7987"/>
                    <a:pt x="6042" y="7987"/>
                  </a:cubicBezTo>
                  <a:cubicBezTo>
                    <a:pt x="6031" y="7987"/>
                    <a:pt x="6031" y="8168"/>
                    <a:pt x="6031" y="8350"/>
                  </a:cubicBezTo>
                  <a:cubicBezTo>
                    <a:pt x="6031" y="17425"/>
                    <a:pt x="6031" y="17425"/>
                    <a:pt x="6031" y="17425"/>
                  </a:cubicBezTo>
                  <a:cubicBezTo>
                    <a:pt x="6031" y="19966"/>
                    <a:pt x="6031" y="20148"/>
                    <a:pt x="6129" y="20329"/>
                  </a:cubicBezTo>
                  <a:cubicBezTo>
                    <a:pt x="6140" y="20329"/>
                    <a:pt x="6140" y="20329"/>
                    <a:pt x="6140" y="20511"/>
                  </a:cubicBezTo>
                  <a:cubicBezTo>
                    <a:pt x="6140" y="21237"/>
                    <a:pt x="6140" y="21237"/>
                    <a:pt x="6140" y="21237"/>
                  </a:cubicBezTo>
                  <a:cubicBezTo>
                    <a:pt x="6086" y="21237"/>
                    <a:pt x="6010" y="21237"/>
                    <a:pt x="5955" y="21237"/>
                  </a:cubicBezTo>
                  <a:close/>
                  <a:moveTo>
                    <a:pt x="6772" y="21600"/>
                  </a:moveTo>
                  <a:cubicBezTo>
                    <a:pt x="6543" y="21600"/>
                    <a:pt x="6358" y="18696"/>
                    <a:pt x="6358" y="14339"/>
                  </a:cubicBezTo>
                  <a:cubicBezTo>
                    <a:pt x="6358" y="9076"/>
                    <a:pt x="6554" y="6534"/>
                    <a:pt x="6772" y="6534"/>
                  </a:cubicBezTo>
                  <a:cubicBezTo>
                    <a:pt x="7011" y="6534"/>
                    <a:pt x="7185" y="9439"/>
                    <a:pt x="7185" y="13795"/>
                  </a:cubicBezTo>
                  <a:cubicBezTo>
                    <a:pt x="7185" y="19059"/>
                    <a:pt x="7000" y="21600"/>
                    <a:pt x="6772" y="21600"/>
                  </a:cubicBezTo>
                  <a:close/>
                  <a:moveTo>
                    <a:pt x="6761" y="7805"/>
                  </a:moveTo>
                  <a:cubicBezTo>
                    <a:pt x="6608" y="7805"/>
                    <a:pt x="6532" y="9802"/>
                    <a:pt x="6532" y="14158"/>
                  </a:cubicBezTo>
                  <a:cubicBezTo>
                    <a:pt x="6532" y="18696"/>
                    <a:pt x="6630" y="20329"/>
                    <a:pt x="6783" y="20329"/>
                  </a:cubicBezTo>
                  <a:cubicBezTo>
                    <a:pt x="6946" y="20329"/>
                    <a:pt x="7022" y="18333"/>
                    <a:pt x="7022" y="13976"/>
                  </a:cubicBezTo>
                  <a:cubicBezTo>
                    <a:pt x="7022" y="9439"/>
                    <a:pt x="6913" y="7805"/>
                    <a:pt x="6761" y="7805"/>
                  </a:cubicBezTo>
                  <a:close/>
                  <a:moveTo>
                    <a:pt x="7937" y="21600"/>
                  </a:moveTo>
                  <a:cubicBezTo>
                    <a:pt x="7915" y="20874"/>
                    <a:pt x="7882" y="20148"/>
                    <a:pt x="7850" y="19422"/>
                  </a:cubicBezTo>
                  <a:cubicBezTo>
                    <a:pt x="7447" y="9620"/>
                    <a:pt x="7447" y="9620"/>
                    <a:pt x="7447" y="9620"/>
                  </a:cubicBezTo>
                  <a:cubicBezTo>
                    <a:pt x="7436" y="9620"/>
                    <a:pt x="7436" y="9620"/>
                    <a:pt x="7436" y="9620"/>
                  </a:cubicBezTo>
                  <a:cubicBezTo>
                    <a:pt x="7436" y="15247"/>
                    <a:pt x="7436" y="15247"/>
                    <a:pt x="7436" y="15247"/>
                  </a:cubicBezTo>
                  <a:cubicBezTo>
                    <a:pt x="7436" y="19603"/>
                    <a:pt x="7436" y="20148"/>
                    <a:pt x="7588" y="20329"/>
                  </a:cubicBezTo>
                  <a:cubicBezTo>
                    <a:pt x="7599" y="20329"/>
                    <a:pt x="7599" y="20329"/>
                    <a:pt x="7599" y="20511"/>
                  </a:cubicBezTo>
                  <a:cubicBezTo>
                    <a:pt x="7599" y="21237"/>
                    <a:pt x="7599" y="21237"/>
                    <a:pt x="7599" y="21237"/>
                  </a:cubicBezTo>
                  <a:cubicBezTo>
                    <a:pt x="7545" y="21237"/>
                    <a:pt x="7458" y="21237"/>
                    <a:pt x="7392" y="21237"/>
                  </a:cubicBezTo>
                  <a:cubicBezTo>
                    <a:pt x="7327" y="21237"/>
                    <a:pt x="7283" y="21237"/>
                    <a:pt x="7229" y="21237"/>
                  </a:cubicBezTo>
                  <a:cubicBezTo>
                    <a:pt x="7229" y="20511"/>
                    <a:pt x="7229" y="20511"/>
                    <a:pt x="7229" y="20511"/>
                  </a:cubicBezTo>
                  <a:cubicBezTo>
                    <a:pt x="7229" y="20329"/>
                    <a:pt x="7229" y="20329"/>
                    <a:pt x="7240" y="20329"/>
                  </a:cubicBezTo>
                  <a:cubicBezTo>
                    <a:pt x="7349" y="20148"/>
                    <a:pt x="7349" y="19603"/>
                    <a:pt x="7349" y="15247"/>
                  </a:cubicBezTo>
                  <a:cubicBezTo>
                    <a:pt x="7349" y="10709"/>
                    <a:pt x="7349" y="10709"/>
                    <a:pt x="7349" y="10709"/>
                  </a:cubicBezTo>
                  <a:cubicBezTo>
                    <a:pt x="7349" y="8168"/>
                    <a:pt x="7349" y="7987"/>
                    <a:pt x="7240" y="7805"/>
                  </a:cubicBezTo>
                  <a:cubicBezTo>
                    <a:pt x="7229" y="7805"/>
                    <a:pt x="7229" y="7805"/>
                    <a:pt x="7229" y="7624"/>
                  </a:cubicBezTo>
                  <a:cubicBezTo>
                    <a:pt x="7229" y="6897"/>
                    <a:pt x="7229" y="6897"/>
                    <a:pt x="7229" y="6897"/>
                  </a:cubicBezTo>
                  <a:cubicBezTo>
                    <a:pt x="7273" y="6897"/>
                    <a:pt x="7349" y="6897"/>
                    <a:pt x="7381" y="6897"/>
                  </a:cubicBezTo>
                  <a:cubicBezTo>
                    <a:pt x="7436" y="6897"/>
                    <a:pt x="7479" y="6897"/>
                    <a:pt x="7512" y="6897"/>
                  </a:cubicBezTo>
                  <a:cubicBezTo>
                    <a:pt x="7948" y="17425"/>
                    <a:pt x="7948" y="17425"/>
                    <a:pt x="7948" y="17425"/>
                  </a:cubicBezTo>
                  <a:cubicBezTo>
                    <a:pt x="7958" y="17425"/>
                    <a:pt x="7958" y="17425"/>
                    <a:pt x="7958" y="17425"/>
                  </a:cubicBezTo>
                  <a:cubicBezTo>
                    <a:pt x="7958" y="12887"/>
                    <a:pt x="7958" y="12887"/>
                    <a:pt x="7958" y="12887"/>
                  </a:cubicBezTo>
                  <a:cubicBezTo>
                    <a:pt x="7958" y="8531"/>
                    <a:pt x="7948" y="7987"/>
                    <a:pt x="7795" y="7805"/>
                  </a:cubicBezTo>
                  <a:cubicBezTo>
                    <a:pt x="7795" y="7805"/>
                    <a:pt x="7795" y="7805"/>
                    <a:pt x="7795" y="7624"/>
                  </a:cubicBezTo>
                  <a:cubicBezTo>
                    <a:pt x="7795" y="6897"/>
                    <a:pt x="7795" y="6897"/>
                    <a:pt x="7795" y="6897"/>
                  </a:cubicBezTo>
                  <a:cubicBezTo>
                    <a:pt x="7850" y="6897"/>
                    <a:pt x="7937" y="6897"/>
                    <a:pt x="8002" y="6897"/>
                  </a:cubicBezTo>
                  <a:cubicBezTo>
                    <a:pt x="8056" y="6897"/>
                    <a:pt x="8100" y="6897"/>
                    <a:pt x="8165" y="6897"/>
                  </a:cubicBezTo>
                  <a:cubicBezTo>
                    <a:pt x="8165" y="7624"/>
                    <a:pt x="8165" y="7624"/>
                    <a:pt x="8165" y="7624"/>
                  </a:cubicBezTo>
                  <a:cubicBezTo>
                    <a:pt x="8165" y="7805"/>
                    <a:pt x="8165" y="7805"/>
                    <a:pt x="8154" y="7805"/>
                  </a:cubicBezTo>
                  <a:cubicBezTo>
                    <a:pt x="8046" y="7987"/>
                    <a:pt x="8046" y="8531"/>
                    <a:pt x="8046" y="12887"/>
                  </a:cubicBezTo>
                  <a:cubicBezTo>
                    <a:pt x="8046" y="21600"/>
                    <a:pt x="8046" y="21600"/>
                    <a:pt x="8046" y="21600"/>
                  </a:cubicBezTo>
                  <a:lnTo>
                    <a:pt x="7937" y="21600"/>
                  </a:lnTo>
                  <a:close/>
                  <a:moveTo>
                    <a:pt x="10027" y="21600"/>
                  </a:moveTo>
                  <a:cubicBezTo>
                    <a:pt x="9798" y="21600"/>
                    <a:pt x="9613" y="18696"/>
                    <a:pt x="9613" y="14339"/>
                  </a:cubicBezTo>
                  <a:cubicBezTo>
                    <a:pt x="9613" y="9076"/>
                    <a:pt x="9809" y="6534"/>
                    <a:pt x="10027" y="6534"/>
                  </a:cubicBezTo>
                  <a:cubicBezTo>
                    <a:pt x="10267" y="6534"/>
                    <a:pt x="10452" y="9439"/>
                    <a:pt x="10452" y="13795"/>
                  </a:cubicBezTo>
                  <a:cubicBezTo>
                    <a:pt x="10452" y="19059"/>
                    <a:pt x="10256" y="21600"/>
                    <a:pt x="10027" y="21600"/>
                  </a:cubicBezTo>
                  <a:close/>
                  <a:moveTo>
                    <a:pt x="10016" y="7805"/>
                  </a:moveTo>
                  <a:cubicBezTo>
                    <a:pt x="9864" y="7805"/>
                    <a:pt x="9788" y="9802"/>
                    <a:pt x="9788" y="14158"/>
                  </a:cubicBezTo>
                  <a:cubicBezTo>
                    <a:pt x="9788" y="18696"/>
                    <a:pt x="9885" y="20329"/>
                    <a:pt x="10038" y="20329"/>
                  </a:cubicBezTo>
                  <a:cubicBezTo>
                    <a:pt x="10201" y="20329"/>
                    <a:pt x="10277" y="18333"/>
                    <a:pt x="10277" y="13976"/>
                  </a:cubicBezTo>
                  <a:cubicBezTo>
                    <a:pt x="10277" y="9439"/>
                    <a:pt x="10179" y="7805"/>
                    <a:pt x="10016" y="7805"/>
                  </a:cubicBezTo>
                  <a:close/>
                  <a:moveTo>
                    <a:pt x="11203" y="21600"/>
                  </a:moveTo>
                  <a:cubicBezTo>
                    <a:pt x="11170" y="20874"/>
                    <a:pt x="11138" y="20148"/>
                    <a:pt x="11105" y="19422"/>
                  </a:cubicBezTo>
                  <a:cubicBezTo>
                    <a:pt x="10702" y="9620"/>
                    <a:pt x="10702" y="9620"/>
                    <a:pt x="10702" y="9620"/>
                  </a:cubicBezTo>
                  <a:cubicBezTo>
                    <a:pt x="10691" y="9620"/>
                    <a:pt x="10691" y="9620"/>
                    <a:pt x="10691" y="9620"/>
                  </a:cubicBezTo>
                  <a:cubicBezTo>
                    <a:pt x="10691" y="15247"/>
                    <a:pt x="10691" y="15247"/>
                    <a:pt x="10691" y="15247"/>
                  </a:cubicBezTo>
                  <a:cubicBezTo>
                    <a:pt x="10691" y="19603"/>
                    <a:pt x="10702" y="20148"/>
                    <a:pt x="10844" y="20329"/>
                  </a:cubicBezTo>
                  <a:cubicBezTo>
                    <a:pt x="10854" y="20329"/>
                    <a:pt x="10854" y="20329"/>
                    <a:pt x="10854" y="20511"/>
                  </a:cubicBezTo>
                  <a:cubicBezTo>
                    <a:pt x="10854" y="21237"/>
                    <a:pt x="10854" y="21237"/>
                    <a:pt x="10854" y="21237"/>
                  </a:cubicBezTo>
                  <a:cubicBezTo>
                    <a:pt x="10800" y="21237"/>
                    <a:pt x="10713" y="21237"/>
                    <a:pt x="10648" y="21237"/>
                  </a:cubicBezTo>
                  <a:cubicBezTo>
                    <a:pt x="10582" y="21237"/>
                    <a:pt x="10550" y="21237"/>
                    <a:pt x="10484" y="21237"/>
                  </a:cubicBezTo>
                  <a:cubicBezTo>
                    <a:pt x="10484" y="20511"/>
                    <a:pt x="10484" y="20511"/>
                    <a:pt x="10484" y="20511"/>
                  </a:cubicBezTo>
                  <a:cubicBezTo>
                    <a:pt x="10484" y="20329"/>
                    <a:pt x="10484" y="20329"/>
                    <a:pt x="10495" y="20329"/>
                  </a:cubicBezTo>
                  <a:cubicBezTo>
                    <a:pt x="10604" y="20148"/>
                    <a:pt x="10604" y="19603"/>
                    <a:pt x="10604" y="15247"/>
                  </a:cubicBezTo>
                  <a:cubicBezTo>
                    <a:pt x="10604" y="10709"/>
                    <a:pt x="10604" y="10709"/>
                    <a:pt x="10604" y="10709"/>
                  </a:cubicBezTo>
                  <a:cubicBezTo>
                    <a:pt x="10604" y="8168"/>
                    <a:pt x="10604" y="7987"/>
                    <a:pt x="10495" y="7805"/>
                  </a:cubicBezTo>
                  <a:cubicBezTo>
                    <a:pt x="10484" y="7805"/>
                    <a:pt x="10484" y="7805"/>
                    <a:pt x="10484" y="7624"/>
                  </a:cubicBezTo>
                  <a:cubicBezTo>
                    <a:pt x="10484" y="6897"/>
                    <a:pt x="10484" y="6897"/>
                    <a:pt x="10484" y="6897"/>
                  </a:cubicBezTo>
                  <a:cubicBezTo>
                    <a:pt x="10539" y="6897"/>
                    <a:pt x="10604" y="6897"/>
                    <a:pt x="10637" y="6897"/>
                  </a:cubicBezTo>
                  <a:cubicBezTo>
                    <a:pt x="10691" y="6897"/>
                    <a:pt x="10735" y="6897"/>
                    <a:pt x="10767" y="6897"/>
                  </a:cubicBezTo>
                  <a:cubicBezTo>
                    <a:pt x="11203" y="17425"/>
                    <a:pt x="11203" y="17425"/>
                    <a:pt x="11203" y="17425"/>
                  </a:cubicBezTo>
                  <a:cubicBezTo>
                    <a:pt x="11214" y="17425"/>
                    <a:pt x="11214" y="17425"/>
                    <a:pt x="11214" y="17425"/>
                  </a:cubicBezTo>
                  <a:cubicBezTo>
                    <a:pt x="11214" y="12887"/>
                    <a:pt x="11214" y="12887"/>
                    <a:pt x="11214" y="12887"/>
                  </a:cubicBezTo>
                  <a:cubicBezTo>
                    <a:pt x="11214" y="8531"/>
                    <a:pt x="11214" y="7987"/>
                    <a:pt x="11061" y="7805"/>
                  </a:cubicBezTo>
                  <a:cubicBezTo>
                    <a:pt x="11050" y="7805"/>
                    <a:pt x="11050" y="7805"/>
                    <a:pt x="11050" y="7624"/>
                  </a:cubicBezTo>
                  <a:cubicBezTo>
                    <a:pt x="11050" y="6897"/>
                    <a:pt x="11050" y="6897"/>
                    <a:pt x="11050" y="6897"/>
                  </a:cubicBezTo>
                  <a:cubicBezTo>
                    <a:pt x="11105" y="6897"/>
                    <a:pt x="11192" y="6897"/>
                    <a:pt x="11257" y="6897"/>
                  </a:cubicBezTo>
                  <a:cubicBezTo>
                    <a:pt x="11323" y="6897"/>
                    <a:pt x="11366" y="6897"/>
                    <a:pt x="11421" y="6897"/>
                  </a:cubicBezTo>
                  <a:cubicBezTo>
                    <a:pt x="11421" y="7624"/>
                    <a:pt x="11421" y="7624"/>
                    <a:pt x="11421" y="7624"/>
                  </a:cubicBezTo>
                  <a:cubicBezTo>
                    <a:pt x="11421" y="7805"/>
                    <a:pt x="11421" y="7805"/>
                    <a:pt x="11410" y="7805"/>
                  </a:cubicBezTo>
                  <a:cubicBezTo>
                    <a:pt x="11301" y="7987"/>
                    <a:pt x="11301" y="8531"/>
                    <a:pt x="11301" y="12887"/>
                  </a:cubicBezTo>
                  <a:cubicBezTo>
                    <a:pt x="11301" y="21600"/>
                    <a:pt x="11301" y="21600"/>
                    <a:pt x="11301" y="21600"/>
                  </a:cubicBezTo>
                  <a:lnTo>
                    <a:pt x="11203" y="21600"/>
                  </a:lnTo>
                  <a:close/>
                  <a:moveTo>
                    <a:pt x="11562" y="20874"/>
                  </a:moveTo>
                  <a:cubicBezTo>
                    <a:pt x="11540" y="21237"/>
                    <a:pt x="11540" y="21237"/>
                    <a:pt x="11540" y="21237"/>
                  </a:cubicBezTo>
                  <a:cubicBezTo>
                    <a:pt x="11540" y="21418"/>
                    <a:pt x="11529" y="21418"/>
                    <a:pt x="11529" y="21418"/>
                  </a:cubicBezTo>
                  <a:cubicBezTo>
                    <a:pt x="11497" y="21418"/>
                    <a:pt x="11497" y="21418"/>
                    <a:pt x="11497" y="21418"/>
                  </a:cubicBezTo>
                  <a:cubicBezTo>
                    <a:pt x="11497" y="20511"/>
                    <a:pt x="11497" y="17788"/>
                    <a:pt x="11497" y="16881"/>
                  </a:cubicBezTo>
                  <a:cubicBezTo>
                    <a:pt x="11540" y="16881"/>
                    <a:pt x="11540" y="16881"/>
                    <a:pt x="11540" y="16881"/>
                  </a:cubicBezTo>
                  <a:cubicBezTo>
                    <a:pt x="11540" y="16881"/>
                    <a:pt x="11551" y="16881"/>
                    <a:pt x="11551" y="16881"/>
                  </a:cubicBezTo>
                  <a:cubicBezTo>
                    <a:pt x="11573" y="19240"/>
                    <a:pt x="11638" y="20329"/>
                    <a:pt x="11758" y="20329"/>
                  </a:cubicBezTo>
                  <a:cubicBezTo>
                    <a:pt x="11867" y="20329"/>
                    <a:pt x="11943" y="19603"/>
                    <a:pt x="11943" y="18333"/>
                  </a:cubicBezTo>
                  <a:cubicBezTo>
                    <a:pt x="11943" y="14339"/>
                    <a:pt x="11497" y="15610"/>
                    <a:pt x="11497" y="10709"/>
                  </a:cubicBezTo>
                  <a:cubicBezTo>
                    <a:pt x="11497" y="8168"/>
                    <a:pt x="11606" y="6534"/>
                    <a:pt x="11758" y="6534"/>
                  </a:cubicBezTo>
                  <a:cubicBezTo>
                    <a:pt x="11813" y="6534"/>
                    <a:pt x="11878" y="6716"/>
                    <a:pt x="11932" y="7261"/>
                  </a:cubicBezTo>
                  <a:cubicBezTo>
                    <a:pt x="11954" y="6897"/>
                    <a:pt x="11954" y="6897"/>
                    <a:pt x="11954" y="6897"/>
                  </a:cubicBezTo>
                  <a:cubicBezTo>
                    <a:pt x="11954" y="6716"/>
                    <a:pt x="11965" y="6716"/>
                    <a:pt x="11976" y="6716"/>
                  </a:cubicBezTo>
                  <a:cubicBezTo>
                    <a:pt x="11998" y="6716"/>
                    <a:pt x="11998" y="6716"/>
                    <a:pt x="11998" y="6716"/>
                  </a:cubicBezTo>
                  <a:cubicBezTo>
                    <a:pt x="11998" y="7624"/>
                    <a:pt x="11998" y="9802"/>
                    <a:pt x="11998" y="10709"/>
                  </a:cubicBezTo>
                  <a:cubicBezTo>
                    <a:pt x="11965" y="10709"/>
                    <a:pt x="11965" y="10709"/>
                    <a:pt x="11965" y="10709"/>
                  </a:cubicBezTo>
                  <a:cubicBezTo>
                    <a:pt x="11954" y="10709"/>
                    <a:pt x="11954" y="10709"/>
                    <a:pt x="11954" y="10528"/>
                  </a:cubicBezTo>
                  <a:cubicBezTo>
                    <a:pt x="11932" y="9076"/>
                    <a:pt x="11867" y="7805"/>
                    <a:pt x="11758" y="7805"/>
                  </a:cubicBezTo>
                  <a:cubicBezTo>
                    <a:pt x="11660" y="7805"/>
                    <a:pt x="11627" y="8713"/>
                    <a:pt x="11627" y="9620"/>
                  </a:cubicBezTo>
                  <a:cubicBezTo>
                    <a:pt x="11627" y="13432"/>
                    <a:pt x="12074" y="12161"/>
                    <a:pt x="12074" y="17062"/>
                  </a:cubicBezTo>
                  <a:cubicBezTo>
                    <a:pt x="12074" y="20148"/>
                    <a:pt x="11910" y="21600"/>
                    <a:pt x="11769" y="21600"/>
                  </a:cubicBezTo>
                  <a:cubicBezTo>
                    <a:pt x="11671" y="21600"/>
                    <a:pt x="11617" y="21237"/>
                    <a:pt x="11562" y="20874"/>
                  </a:cubicBezTo>
                  <a:close/>
                  <a:moveTo>
                    <a:pt x="12575" y="21600"/>
                  </a:moveTo>
                  <a:cubicBezTo>
                    <a:pt x="12324" y="21600"/>
                    <a:pt x="12215" y="19966"/>
                    <a:pt x="12215" y="16155"/>
                  </a:cubicBezTo>
                  <a:cubicBezTo>
                    <a:pt x="12215" y="10709"/>
                    <a:pt x="12215" y="10709"/>
                    <a:pt x="12215" y="10709"/>
                  </a:cubicBezTo>
                  <a:cubicBezTo>
                    <a:pt x="12215" y="8168"/>
                    <a:pt x="12215" y="7987"/>
                    <a:pt x="12117" y="7805"/>
                  </a:cubicBezTo>
                  <a:cubicBezTo>
                    <a:pt x="12106" y="7805"/>
                    <a:pt x="12096" y="7805"/>
                    <a:pt x="12096" y="7624"/>
                  </a:cubicBezTo>
                  <a:cubicBezTo>
                    <a:pt x="12096" y="6897"/>
                    <a:pt x="12096" y="6897"/>
                    <a:pt x="12096" y="6897"/>
                  </a:cubicBezTo>
                  <a:cubicBezTo>
                    <a:pt x="12161" y="6897"/>
                    <a:pt x="12237" y="6897"/>
                    <a:pt x="12292" y="6897"/>
                  </a:cubicBezTo>
                  <a:cubicBezTo>
                    <a:pt x="12357" y="6897"/>
                    <a:pt x="12433" y="6897"/>
                    <a:pt x="12488" y="6897"/>
                  </a:cubicBezTo>
                  <a:cubicBezTo>
                    <a:pt x="12488" y="7624"/>
                    <a:pt x="12488" y="7624"/>
                    <a:pt x="12488" y="7624"/>
                  </a:cubicBezTo>
                  <a:cubicBezTo>
                    <a:pt x="12488" y="7805"/>
                    <a:pt x="12488" y="7805"/>
                    <a:pt x="12477" y="7805"/>
                  </a:cubicBezTo>
                  <a:cubicBezTo>
                    <a:pt x="12368" y="7987"/>
                    <a:pt x="12368" y="8168"/>
                    <a:pt x="12368" y="10709"/>
                  </a:cubicBezTo>
                  <a:cubicBezTo>
                    <a:pt x="12368" y="16518"/>
                    <a:pt x="12368" y="16518"/>
                    <a:pt x="12368" y="16518"/>
                  </a:cubicBezTo>
                  <a:cubicBezTo>
                    <a:pt x="12368" y="18696"/>
                    <a:pt x="12433" y="19966"/>
                    <a:pt x="12596" y="19966"/>
                  </a:cubicBezTo>
                  <a:cubicBezTo>
                    <a:pt x="12738" y="19966"/>
                    <a:pt x="12814" y="18696"/>
                    <a:pt x="12814" y="16336"/>
                  </a:cubicBezTo>
                  <a:cubicBezTo>
                    <a:pt x="12814" y="12887"/>
                    <a:pt x="12814" y="12887"/>
                    <a:pt x="12814" y="12887"/>
                  </a:cubicBezTo>
                  <a:cubicBezTo>
                    <a:pt x="12814" y="8350"/>
                    <a:pt x="12814" y="8168"/>
                    <a:pt x="12662" y="7805"/>
                  </a:cubicBezTo>
                  <a:cubicBezTo>
                    <a:pt x="12651" y="7805"/>
                    <a:pt x="12651" y="7805"/>
                    <a:pt x="12651" y="7624"/>
                  </a:cubicBezTo>
                  <a:cubicBezTo>
                    <a:pt x="12651" y="6897"/>
                    <a:pt x="12651" y="6897"/>
                    <a:pt x="12651" y="6897"/>
                  </a:cubicBezTo>
                  <a:cubicBezTo>
                    <a:pt x="12705" y="6897"/>
                    <a:pt x="12792" y="6897"/>
                    <a:pt x="12858" y="6897"/>
                  </a:cubicBezTo>
                  <a:cubicBezTo>
                    <a:pt x="12912" y="6897"/>
                    <a:pt x="12945" y="6897"/>
                    <a:pt x="12999" y="6897"/>
                  </a:cubicBezTo>
                  <a:cubicBezTo>
                    <a:pt x="12999" y="7624"/>
                    <a:pt x="12999" y="7624"/>
                    <a:pt x="12999" y="7624"/>
                  </a:cubicBezTo>
                  <a:cubicBezTo>
                    <a:pt x="12999" y="7805"/>
                    <a:pt x="12999" y="7805"/>
                    <a:pt x="12988" y="7805"/>
                  </a:cubicBezTo>
                  <a:cubicBezTo>
                    <a:pt x="12901" y="7987"/>
                    <a:pt x="12901" y="8350"/>
                    <a:pt x="12901" y="12887"/>
                  </a:cubicBezTo>
                  <a:cubicBezTo>
                    <a:pt x="12901" y="15973"/>
                    <a:pt x="12901" y="15973"/>
                    <a:pt x="12901" y="15973"/>
                  </a:cubicBezTo>
                  <a:cubicBezTo>
                    <a:pt x="12901" y="19785"/>
                    <a:pt x="12792" y="21600"/>
                    <a:pt x="12575" y="21600"/>
                  </a:cubicBezTo>
                  <a:close/>
                  <a:moveTo>
                    <a:pt x="13533" y="21237"/>
                  </a:moveTo>
                  <a:cubicBezTo>
                    <a:pt x="13239" y="21237"/>
                    <a:pt x="13239" y="21237"/>
                    <a:pt x="13239" y="21237"/>
                  </a:cubicBezTo>
                  <a:cubicBezTo>
                    <a:pt x="13184" y="21237"/>
                    <a:pt x="13119" y="21237"/>
                    <a:pt x="13054" y="21237"/>
                  </a:cubicBezTo>
                  <a:cubicBezTo>
                    <a:pt x="13054" y="20511"/>
                    <a:pt x="13054" y="20511"/>
                    <a:pt x="13054" y="20511"/>
                  </a:cubicBezTo>
                  <a:cubicBezTo>
                    <a:pt x="13054" y="20329"/>
                    <a:pt x="13054" y="20329"/>
                    <a:pt x="13065" y="20329"/>
                  </a:cubicBezTo>
                  <a:cubicBezTo>
                    <a:pt x="13173" y="20148"/>
                    <a:pt x="13173" y="19966"/>
                    <a:pt x="13173" y="17425"/>
                  </a:cubicBezTo>
                  <a:cubicBezTo>
                    <a:pt x="13173" y="10709"/>
                    <a:pt x="13173" y="10709"/>
                    <a:pt x="13173" y="10709"/>
                  </a:cubicBezTo>
                  <a:cubicBezTo>
                    <a:pt x="13173" y="8168"/>
                    <a:pt x="13173" y="7987"/>
                    <a:pt x="13065" y="7805"/>
                  </a:cubicBezTo>
                  <a:cubicBezTo>
                    <a:pt x="13054" y="7805"/>
                    <a:pt x="13054" y="7805"/>
                    <a:pt x="13054" y="7624"/>
                  </a:cubicBezTo>
                  <a:cubicBezTo>
                    <a:pt x="13054" y="6897"/>
                    <a:pt x="13054" y="6897"/>
                    <a:pt x="13054" y="6897"/>
                  </a:cubicBezTo>
                  <a:cubicBezTo>
                    <a:pt x="13119" y="6897"/>
                    <a:pt x="13195" y="6897"/>
                    <a:pt x="13250" y="6897"/>
                  </a:cubicBezTo>
                  <a:cubicBezTo>
                    <a:pt x="13315" y="6897"/>
                    <a:pt x="13413" y="6897"/>
                    <a:pt x="13467" y="6897"/>
                  </a:cubicBezTo>
                  <a:cubicBezTo>
                    <a:pt x="13467" y="7624"/>
                    <a:pt x="13467" y="7624"/>
                    <a:pt x="13467" y="7624"/>
                  </a:cubicBezTo>
                  <a:cubicBezTo>
                    <a:pt x="13467" y="7805"/>
                    <a:pt x="13467" y="7805"/>
                    <a:pt x="13456" y="7805"/>
                  </a:cubicBezTo>
                  <a:cubicBezTo>
                    <a:pt x="13326" y="7987"/>
                    <a:pt x="13326" y="8168"/>
                    <a:pt x="13326" y="10709"/>
                  </a:cubicBezTo>
                  <a:cubicBezTo>
                    <a:pt x="13326" y="17244"/>
                    <a:pt x="13326" y="17244"/>
                    <a:pt x="13326" y="17244"/>
                  </a:cubicBezTo>
                  <a:cubicBezTo>
                    <a:pt x="13326" y="19785"/>
                    <a:pt x="13326" y="19966"/>
                    <a:pt x="13446" y="19966"/>
                  </a:cubicBezTo>
                  <a:cubicBezTo>
                    <a:pt x="13500" y="19966"/>
                    <a:pt x="13500" y="19966"/>
                    <a:pt x="13500" y="19966"/>
                  </a:cubicBezTo>
                  <a:cubicBezTo>
                    <a:pt x="13609" y="19966"/>
                    <a:pt x="13663" y="19422"/>
                    <a:pt x="13685" y="16699"/>
                  </a:cubicBezTo>
                  <a:cubicBezTo>
                    <a:pt x="13685" y="16699"/>
                    <a:pt x="13685" y="16518"/>
                    <a:pt x="13696" y="16518"/>
                  </a:cubicBezTo>
                  <a:cubicBezTo>
                    <a:pt x="13729" y="16518"/>
                    <a:pt x="13729" y="16518"/>
                    <a:pt x="13729" y="16518"/>
                  </a:cubicBezTo>
                  <a:cubicBezTo>
                    <a:pt x="13729" y="17607"/>
                    <a:pt x="13729" y="20148"/>
                    <a:pt x="13729" y="21237"/>
                  </a:cubicBezTo>
                  <a:cubicBezTo>
                    <a:pt x="13674" y="21237"/>
                    <a:pt x="13642" y="21237"/>
                    <a:pt x="13533" y="21237"/>
                  </a:cubicBezTo>
                  <a:close/>
                  <a:moveTo>
                    <a:pt x="14055" y="21237"/>
                  </a:moveTo>
                  <a:cubicBezTo>
                    <a:pt x="13990" y="21237"/>
                    <a:pt x="13914" y="21237"/>
                    <a:pt x="13859" y="21237"/>
                  </a:cubicBezTo>
                  <a:cubicBezTo>
                    <a:pt x="13859" y="20511"/>
                    <a:pt x="13859" y="20511"/>
                    <a:pt x="13859" y="20511"/>
                  </a:cubicBezTo>
                  <a:cubicBezTo>
                    <a:pt x="13859" y="20329"/>
                    <a:pt x="13859" y="20329"/>
                    <a:pt x="13870" y="20329"/>
                  </a:cubicBezTo>
                  <a:cubicBezTo>
                    <a:pt x="13979" y="20148"/>
                    <a:pt x="13979" y="19966"/>
                    <a:pt x="13979" y="17425"/>
                  </a:cubicBezTo>
                  <a:cubicBezTo>
                    <a:pt x="13979" y="8350"/>
                    <a:pt x="13979" y="8350"/>
                    <a:pt x="13979" y="8350"/>
                  </a:cubicBezTo>
                  <a:cubicBezTo>
                    <a:pt x="13979" y="8168"/>
                    <a:pt x="13979" y="7987"/>
                    <a:pt x="13968" y="7987"/>
                  </a:cubicBezTo>
                  <a:cubicBezTo>
                    <a:pt x="13892" y="7987"/>
                    <a:pt x="13892" y="7987"/>
                    <a:pt x="13892" y="7987"/>
                  </a:cubicBezTo>
                  <a:cubicBezTo>
                    <a:pt x="13783" y="7987"/>
                    <a:pt x="13729" y="8350"/>
                    <a:pt x="13718" y="11072"/>
                  </a:cubicBezTo>
                  <a:cubicBezTo>
                    <a:pt x="13718" y="11072"/>
                    <a:pt x="13707" y="11072"/>
                    <a:pt x="13707" y="11072"/>
                  </a:cubicBezTo>
                  <a:cubicBezTo>
                    <a:pt x="13663" y="11072"/>
                    <a:pt x="13663" y="11072"/>
                    <a:pt x="13663" y="11072"/>
                  </a:cubicBezTo>
                  <a:cubicBezTo>
                    <a:pt x="13663" y="10165"/>
                    <a:pt x="13663" y="7987"/>
                    <a:pt x="13663" y="6897"/>
                  </a:cubicBezTo>
                  <a:cubicBezTo>
                    <a:pt x="13718" y="6897"/>
                    <a:pt x="13783" y="6897"/>
                    <a:pt x="13892" y="6897"/>
                  </a:cubicBezTo>
                  <a:cubicBezTo>
                    <a:pt x="14219" y="6897"/>
                    <a:pt x="14219" y="6897"/>
                    <a:pt x="14219" y="6897"/>
                  </a:cubicBezTo>
                  <a:cubicBezTo>
                    <a:pt x="14327" y="6897"/>
                    <a:pt x="14393" y="6897"/>
                    <a:pt x="14447" y="6897"/>
                  </a:cubicBezTo>
                  <a:cubicBezTo>
                    <a:pt x="14447" y="7987"/>
                    <a:pt x="14447" y="10165"/>
                    <a:pt x="14447" y="11072"/>
                  </a:cubicBezTo>
                  <a:cubicBezTo>
                    <a:pt x="14404" y="11072"/>
                    <a:pt x="14404" y="11072"/>
                    <a:pt x="14404" y="11072"/>
                  </a:cubicBezTo>
                  <a:cubicBezTo>
                    <a:pt x="14404" y="11072"/>
                    <a:pt x="14393" y="11072"/>
                    <a:pt x="14393" y="11072"/>
                  </a:cubicBezTo>
                  <a:cubicBezTo>
                    <a:pt x="14371" y="8350"/>
                    <a:pt x="14317" y="7987"/>
                    <a:pt x="14219" y="7987"/>
                  </a:cubicBezTo>
                  <a:cubicBezTo>
                    <a:pt x="14142" y="7987"/>
                    <a:pt x="14142" y="7987"/>
                    <a:pt x="14142" y="7987"/>
                  </a:cubicBezTo>
                  <a:cubicBezTo>
                    <a:pt x="14131" y="7987"/>
                    <a:pt x="14131" y="8168"/>
                    <a:pt x="14131" y="8350"/>
                  </a:cubicBezTo>
                  <a:cubicBezTo>
                    <a:pt x="14131" y="17425"/>
                    <a:pt x="14131" y="17425"/>
                    <a:pt x="14131" y="17425"/>
                  </a:cubicBezTo>
                  <a:cubicBezTo>
                    <a:pt x="14131" y="19966"/>
                    <a:pt x="14131" y="20148"/>
                    <a:pt x="14240" y="20329"/>
                  </a:cubicBezTo>
                  <a:cubicBezTo>
                    <a:pt x="14251" y="20329"/>
                    <a:pt x="14251" y="20329"/>
                    <a:pt x="14251" y="20511"/>
                  </a:cubicBezTo>
                  <a:cubicBezTo>
                    <a:pt x="14251" y="21237"/>
                    <a:pt x="14251" y="21237"/>
                    <a:pt x="14251" y="21237"/>
                  </a:cubicBezTo>
                  <a:cubicBezTo>
                    <a:pt x="14186" y="21237"/>
                    <a:pt x="14110" y="21237"/>
                    <a:pt x="14055" y="21237"/>
                  </a:cubicBezTo>
                  <a:close/>
                  <a:moveTo>
                    <a:pt x="14687" y="21237"/>
                  </a:moveTo>
                  <a:cubicBezTo>
                    <a:pt x="14621" y="21237"/>
                    <a:pt x="14545" y="21237"/>
                    <a:pt x="14491" y="21237"/>
                  </a:cubicBezTo>
                  <a:cubicBezTo>
                    <a:pt x="14491" y="20511"/>
                    <a:pt x="14491" y="20511"/>
                    <a:pt x="14491" y="20511"/>
                  </a:cubicBezTo>
                  <a:cubicBezTo>
                    <a:pt x="14491" y="20329"/>
                    <a:pt x="14491" y="20329"/>
                    <a:pt x="14502" y="20329"/>
                  </a:cubicBezTo>
                  <a:cubicBezTo>
                    <a:pt x="14610" y="20148"/>
                    <a:pt x="14610" y="19966"/>
                    <a:pt x="14610" y="17425"/>
                  </a:cubicBezTo>
                  <a:cubicBezTo>
                    <a:pt x="14610" y="10709"/>
                    <a:pt x="14610" y="10709"/>
                    <a:pt x="14610" y="10709"/>
                  </a:cubicBezTo>
                  <a:cubicBezTo>
                    <a:pt x="14610" y="8168"/>
                    <a:pt x="14610" y="7987"/>
                    <a:pt x="14502" y="7805"/>
                  </a:cubicBezTo>
                  <a:cubicBezTo>
                    <a:pt x="14491" y="7805"/>
                    <a:pt x="14491" y="7805"/>
                    <a:pt x="14491" y="7624"/>
                  </a:cubicBezTo>
                  <a:cubicBezTo>
                    <a:pt x="14491" y="6897"/>
                    <a:pt x="14491" y="6897"/>
                    <a:pt x="14491" y="6897"/>
                  </a:cubicBezTo>
                  <a:cubicBezTo>
                    <a:pt x="14545" y="6897"/>
                    <a:pt x="14621" y="6897"/>
                    <a:pt x="14687" y="6897"/>
                  </a:cubicBezTo>
                  <a:cubicBezTo>
                    <a:pt x="14752" y="6897"/>
                    <a:pt x="14817" y="6897"/>
                    <a:pt x="14883" y="6897"/>
                  </a:cubicBezTo>
                  <a:cubicBezTo>
                    <a:pt x="14883" y="7624"/>
                    <a:pt x="14883" y="7624"/>
                    <a:pt x="14883" y="7624"/>
                  </a:cubicBezTo>
                  <a:cubicBezTo>
                    <a:pt x="14883" y="7805"/>
                    <a:pt x="14883" y="7805"/>
                    <a:pt x="14872" y="7805"/>
                  </a:cubicBezTo>
                  <a:cubicBezTo>
                    <a:pt x="14763" y="7987"/>
                    <a:pt x="14763" y="8168"/>
                    <a:pt x="14763" y="10709"/>
                  </a:cubicBezTo>
                  <a:cubicBezTo>
                    <a:pt x="14763" y="17425"/>
                    <a:pt x="14763" y="17425"/>
                    <a:pt x="14763" y="17425"/>
                  </a:cubicBezTo>
                  <a:cubicBezTo>
                    <a:pt x="14763" y="19966"/>
                    <a:pt x="14763" y="20148"/>
                    <a:pt x="14872" y="20329"/>
                  </a:cubicBezTo>
                  <a:cubicBezTo>
                    <a:pt x="14883" y="20329"/>
                    <a:pt x="14883" y="20329"/>
                    <a:pt x="14883" y="20511"/>
                  </a:cubicBezTo>
                  <a:cubicBezTo>
                    <a:pt x="14883" y="21237"/>
                    <a:pt x="14883" y="21237"/>
                    <a:pt x="14883" y="21237"/>
                  </a:cubicBezTo>
                  <a:cubicBezTo>
                    <a:pt x="14817" y="21237"/>
                    <a:pt x="14741" y="21237"/>
                    <a:pt x="14687" y="21237"/>
                  </a:cubicBezTo>
                  <a:close/>
                  <a:moveTo>
                    <a:pt x="15656" y="21600"/>
                  </a:moveTo>
                  <a:cubicBezTo>
                    <a:pt x="15634" y="20874"/>
                    <a:pt x="15601" y="20148"/>
                    <a:pt x="15569" y="19422"/>
                  </a:cubicBezTo>
                  <a:cubicBezTo>
                    <a:pt x="15155" y="9620"/>
                    <a:pt x="15155" y="9620"/>
                    <a:pt x="15155" y="9620"/>
                  </a:cubicBezTo>
                  <a:cubicBezTo>
                    <a:pt x="15155" y="9620"/>
                    <a:pt x="15155" y="9620"/>
                    <a:pt x="15155" y="9620"/>
                  </a:cubicBezTo>
                  <a:cubicBezTo>
                    <a:pt x="15155" y="15247"/>
                    <a:pt x="15155" y="15247"/>
                    <a:pt x="15155" y="15247"/>
                  </a:cubicBezTo>
                  <a:cubicBezTo>
                    <a:pt x="15155" y="19603"/>
                    <a:pt x="15155" y="20148"/>
                    <a:pt x="15307" y="20329"/>
                  </a:cubicBezTo>
                  <a:cubicBezTo>
                    <a:pt x="15307" y="20329"/>
                    <a:pt x="15318" y="20329"/>
                    <a:pt x="15318" y="20511"/>
                  </a:cubicBezTo>
                  <a:cubicBezTo>
                    <a:pt x="15318" y="21237"/>
                    <a:pt x="15318" y="21237"/>
                    <a:pt x="15318" y="21237"/>
                  </a:cubicBezTo>
                  <a:cubicBezTo>
                    <a:pt x="15253" y="21237"/>
                    <a:pt x="15166" y="21237"/>
                    <a:pt x="15100" y="21237"/>
                  </a:cubicBezTo>
                  <a:cubicBezTo>
                    <a:pt x="15046" y="21237"/>
                    <a:pt x="15002" y="21237"/>
                    <a:pt x="14948" y="21237"/>
                  </a:cubicBezTo>
                  <a:cubicBezTo>
                    <a:pt x="14948" y="20511"/>
                    <a:pt x="14948" y="20511"/>
                    <a:pt x="14948" y="20511"/>
                  </a:cubicBezTo>
                  <a:cubicBezTo>
                    <a:pt x="14948" y="20329"/>
                    <a:pt x="14948" y="20329"/>
                    <a:pt x="14959" y="20329"/>
                  </a:cubicBezTo>
                  <a:cubicBezTo>
                    <a:pt x="15057" y="20148"/>
                    <a:pt x="15057" y="19603"/>
                    <a:pt x="15057" y="15247"/>
                  </a:cubicBezTo>
                  <a:cubicBezTo>
                    <a:pt x="15057" y="10709"/>
                    <a:pt x="15057" y="10709"/>
                    <a:pt x="15057" y="10709"/>
                  </a:cubicBezTo>
                  <a:cubicBezTo>
                    <a:pt x="15057" y="8168"/>
                    <a:pt x="15057" y="7987"/>
                    <a:pt x="14959" y="7805"/>
                  </a:cubicBezTo>
                  <a:cubicBezTo>
                    <a:pt x="14948" y="7805"/>
                    <a:pt x="14948" y="7805"/>
                    <a:pt x="14948" y="7624"/>
                  </a:cubicBezTo>
                  <a:cubicBezTo>
                    <a:pt x="14948" y="6897"/>
                    <a:pt x="14948" y="6897"/>
                    <a:pt x="14948" y="6897"/>
                  </a:cubicBezTo>
                  <a:cubicBezTo>
                    <a:pt x="14992" y="6897"/>
                    <a:pt x="15068" y="6897"/>
                    <a:pt x="15090" y="6897"/>
                  </a:cubicBezTo>
                  <a:cubicBezTo>
                    <a:pt x="15144" y="6897"/>
                    <a:pt x="15198" y="6897"/>
                    <a:pt x="15231" y="6897"/>
                  </a:cubicBezTo>
                  <a:cubicBezTo>
                    <a:pt x="15667" y="17425"/>
                    <a:pt x="15667" y="17425"/>
                    <a:pt x="15667" y="17425"/>
                  </a:cubicBezTo>
                  <a:cubicBezTo>
                    <a:pt x="15667" y="12887"/>
                    <a:pt x="15667" y="12887"/>
                    <a:pt x="15667" y="12887"/>
                  </a:cubicBezTo>
                  <a:cubicBezTo>
                    <a:pt x="15667" y="8531"/>
                    <a:pt x="15667" y="7987"/>
                    <a:pt x="15514" y="7805"/>
                  </a:cubicBezTo>
                  <a:cubicBezTo>
                    <a:pt x="15503" y="7805"/>
                    <a:pt x="15503" y="7805"/>
                    <a:pt x="15503" y="7624"/>
                  </a:cubicBezTo>
                  <a:cubicBezTo>
                    <a:pt x="15503" y="6897"/>
                    <a:pt x="15503" y="6897"/>
                    <a:pt x="15503" y="6897"/>
                  </a:cubicBezTo>
                  <a:cubicBezTo>
                    <a:pt x="15569" y="6897"/>
                    <a:pt x="15656" y="6897"/>
                    <a:pt x="15710" y="6897"/>
                  </a:cubicBezTo>
                  <a:cubicBezTo>
                    <a:pt x="15775" y="6897"/>
                    <a:pt x="15819" y="6897"/>
                    <a:pt x="15873" y="6897"/>
                  </a:cubicBezTo>
                  <a:cubicBezTo>
                    <a:pt x="15873" y="7624"/>
                    <a:pt x="15873" y="7624"/>
                    <a:pt x="15873" y="7624"/>
                  </a:cubicBezTo>
                  <a:cubicBezTo>
                    <a:pt x="15873" y="7805"/>
                    <a:pt x="15873" y="7805"/>
                    <a:pt x="15873" y="7805"/>
                  </a:cubicBezTo>
                  <a:cubicBezTo>
                    <a:pt x="15765" y="7987"/>
                    <a:pt x="15754" y="8531"/>
                    <a:pt x="15754" y="12887"/>
                  </a:cubicBezTo>
                  <a:cubicBezTo>
                    <a:pt x="15754" y="21600"/>
                    <a:pt x="15754" y="21600"/>
                    <a:pt x="15754" y="21600"/>
                  </a:cubicBezTo>
                  <a:lnTo>
                    <a:pt x="15656" y="21600"/>
                  </a:lnTo>
                  <a:close/>
                  <a:moveTo>
                    <a:pt x="16733" y="15610"/>
                  </a:moveTo>
                  <a:cubicBezTo>
                    <a:pt x="16733" y="15792"/>
                    <a:pt x="16733" y="15792"/>
                    <a:pt x="16723" y="15792"/>
                  </a:cubicBezTo>
                  <a:cubicBezTo>
                    <a:pt x="16646" y="16155"/>
                    <a:pt x="16646" y="16155"/>
                    <a:pt x="16646" y="17970"/>
                  </a:cubicBezTo>
                  <a:cubicBezTo>
                    <a:pt x="16646" y="18514"/>
                    <a:pt x="16646" y="18514"/>
                    <a:pt x="16646" y="18514"/>
                  </a:cubicBezTo>
                  <a:cubicBezTo>
                    <a:pt x="16646" y="18877"/>
                    <a:pt x="16646" y="19603"/>
                    <a:pt x="16646" y="19785"/>
                  </a:cubicBezTo>
                  <a:cubicBezTo>
                    <a:pt x="16646" y="19966"/>
                    <a:pt x="16646" y="19966"/>
                    <a:pt x="16635" y="19966"/>
                  </a:cubicBezTo>
                  <a:cubicBezTo>
                    <a:pt x="16559" y="19966"/>
                    <a:pt x="16516" y="21600"/>
                    <a:pt x="16320" y="21600"/>
                  </a:cubicBezTo>
                  <a:cubicBezTo>
                    <a:pt x="16091" y="21600"/>
                    <a:pt x="15917" y="19059"/>
                    <a:pt x="15917" y="13976"/>
                  </a:cubicBezTo>
                  <a:cubicBezTo>
                    <a:pt x="15917" y="9983"/>
                    <a:pt x="16048" y="6534"/>
                    <a:pt x="16320" y="6534"/>
                  </a:cubicBezTo>
                  <a:cubicBezTo>
                    <a:pt x="16407" y="6534"/>
                    <a:pt x="16472" y="6897"/>
                    <a:pt x="16516" y="7261"/>
                  </a:cubicBezTo>
                  <a:cubicBezTo>
                    <a:pt x="16548" y="6897"/>
                    <a:pt x="16548" y="6897"/>
                    <a:pt x="16548" y="6897"/>
                  </a:cubicBezTo>
                  <a:cubicBezTo>
                    <a:pt x="16548" y="6716"/>
                    <a:pt x="16548" y="6716"/>
                    <a:pt x="16559" y="6716"/>
                  </a:cubicBezTo>
                  <a:cubicBezTo>
                    <a:pt x="16592" y="6716"/>
                    <a:pt x="16592" y="6716"/>
                    <a:pt x="16592" y="6716"/>
                  </a:cubicBezTo>
                  <a:cubicBezTo>
                    <a:pt x="16592" y="7624"/>
                    <a:pt x="16592" y="9983"/>
                    <a:pt x="16592" y="11072"/>
                  </a:cubicBezTo>
                  <a:cubicBezTo>
                    <a:pt x="16548" y="11072"/>
                    <a:pt x="16548" y="11072"/>
                    <a:pt x="16548" y="11072"/>
                  </a:cubicBezTo>
                  <a:cubicBezTo>
                    <a:pt x="16548" y="11072"/>
                    <a:pt x="16538" y="11072"/>
                    <a:pt x="16538" y="10891"/>
                  </a:cubicBezTo>
                  <a:cubicBezTo>
                    <a:pt x="16505" y="8713"/>
                    <a:pt x="16450" y="7805"/>
                    <a:pt x="16331" y="7805"/>
                  </a:cubicBezTo>
                  <a:cubicBezTo>
                    <a:pt x="16124" y="7805"/>
                    <a:pt x="16080" y="11072"/>
                    <a:pt x="16080" y="13976"/>
                  </a:cubicBezTo>
                  <a:cubicBezTo>
                    <a:pt x="16080" y="17062"/>
                    <a:pt x="16135" y="20511"/>
                    <a:pt x="16342" y="20511"/>
                  </a:cubicBezTo>
                  <a:cubicBezTo>
                    <a:pt x="16440" y="20511"/>
                    <a:pt x="16494" y="19603"/>
                    <a:pt x="16494" y="18151"/>
                  </a:cubicBezTo>
                  <a:cubicBezTo>
                    <a:pt x="16494" y="17788"/>
                    <a:pt x="16494" y="17788"/>
                    <a:pt x="16494" y="17788"/>
                  </a:cubicBezTo>
                  <a:cubicBezTo>
                    <a:pt x="16494" y="16155"/>
                    <a:pt x="16494" y="16155"/>
                    <a:pt x="16363" y="15792"/>
                  </a:cubicBezTo>
                  <a:cubicBezTo>
                    <a:pt x="16352" y="15792"/>
                    <a:pt x="16352" y="15792"/>
                    <a:pt x="16352" y="15610"/>
                  </a:cubicBezTo>
                  <a:cubicBezTo>
                    <a:pt x="16352" y="14884"/>
                    <a:pt x="16352" y="14884"/>
                    <a:pt x="16352" y="14884"/>
                  </a:cubicBezTo>
                  <a:cubicBezTo>
                    <a:pt x="16418" y="15066"/>
                    <a:pt x="16505" y="15066"/>
                    <a:pt x="16559" y="15066"/>
                  </a:cubicBezTo>
                  <a:cubicBezTo>
                    <a:pt x="16625" y="15066"/>
                    <a:pt x="16668" y="15066"/>
                    <a:pt x="16733" y="14884"/>
                  </a:cubicBezTo>
                  <a:lnTo>
                    <a:pt x="16733" y="15610"/>
                  </a:lnTo>
                  <a:close/>
                  <a:moveTo>
                    <a:pt x="18181" y="12887"/>
                  </a:moveTo>
                  <a:cubicBezTo>
                    <a:pt x="18181" y="13069"/>
                    <a:pt x="18181" y="13250"/>
                    <a:pt x="18171" y="13250"/>
                  </a:cubicBezTo>
                  <a:cubicBezTo>
                    <a:pt x="18051" y="13613"/>
                    <a:pt x="18051" y="13613"/>
                    <a:pt x="18051" y="16336"/>
                  </a:cubicBezTo>
                  <a:cubicBezTo>
                    <a:pt x="18051" y="17062"/>
                    <a:pt x="18051" y="17062"/>
                    <a:pt x="18051" y="17062"/>
                  </a:cubicBezTo>
                  <a:cubicBezTo>
                    <a:pt x="18051" y="17607"/>
                    <a:pt x="18062" y="18514"/>
                    <a:pt x="18062" y="18877"/>
                  </a:cubicBezTo>
                  <a:cubicBezTo>
                    <a:pt x="18062" y="19059"/>
                    <a:pt x="18051" y="19059"/>
                    <a:pt x="18051" y="19059"/>
                  </a:cubicBezTo>
                  <a:cubicBezTo>
                    <a:pt x="17931" y="19059"/>
                    <a:pt x="17888" y="21600"/>
                    <a:pt x="17626" y="21600"/>
                  </a:cubicBezTo>
                  <a:cubicBezTo>
                    <a:pt x="17300" y="21600"/>
                    <a:pt x="17049" y="17970"/>
                    <a:pt x="17049" y="10709"/>
                  </a:cubicBezTo>
                  <a:cubicBezTo>
                    <a:pt x="17049" y="4719"/>
                    <a:pt x="17234" y="0"/>
                    <a:pt x="17615" y="0"/>
                  </a:cubicBezTo>
                  <a:cubicBezTo>
                    <a:pt x="17735" y="0"/>
                    <a:pt x="17844" y="363"/>
                    <a:pt x="17909" y="1089"/>
                  </a:cubicBezTo>
                  <a:cubicBezTo>
                    <a:pt x="17909" y="1089"/>
                    <a:pt x="17909" y="1089"/>
                    <a:pt x="17909" y="1089"/>
                  </a:cubicBezTo>
                  <a:cubicBezTo>
                    <a:pt x="17942" y="363"/>
                    <a:pt x="17942" y="363"/>
                    <a:pt x="17942" y="363"/>
                  </a:cubicBezTo>
                  <a:cubicBezTo>
                    <a:pt x="17942" y="182"/>
                    <a:pt x="17953" y="182"/>
                    <a:pt x="17964" y="182"/>
                  </a:cubicBezTo>
                  <a:cubicBezTo>
                    <a:pt x="17985" y="182"/>
                    <a:pt x="17985" y="182"/>
                    <a:pt x="17985" y="182"/>
                  </a:cubicBezTo>
                  <a:cubicBezTo>
                    <a:pt x="17985" y="1634"/>
                    <a:pt x="17996" y="4719"/>
                    <a:pt x="17996" y="5990"/>
                  </a:cubicBezTo>
                  <a:cubicBezTo>
                    <a:pt x="17942" y="5990"/>
                    <a:pt x="17942" y="5990"/>
                    <a:pt x="17942" y="5990"/>
                  </a:cubicBezTo>
                  <a:cubicBezTo>
                    <a:pt x="17942" y="5990"/>
                    <a:pt x="17931" y="5990"/>
                    <a:pt x="17931" y="5808"/>
                  </a:cubicBezTo>
                  <a:cubicBezTo>
                    <a:pt x="17888" y="2904"/>
                    <a:pt x="17790" y="1271"/>
                    <a:pt x="17615" y="1271"/>
                  </a:cubicBezTo>
                  <a:cubicBezTo>
                    <a:pt x="17310" y="1271"/>
                    <a:pt x="17256" y="6171"/>
                    <a:pt x="17256" y="10709"/>
                  </a:cubicBezTo>
                  <a:cubicBezTo>
                    <a:pt x="17256" y="15429"/>
                    <a:pt x="17332" y="20329"/>
                    <a:pt x="17637" y="20329"/>
                  </a:cubicBezTo>
                  <a:cubicBezTo>
                    <a:pt x="17790" y="20329"/>
                    <a:pt x="17888" y="19059"/>
                    <a:pt x="17888" y="17062"/>
                  </a:cubicBezTo>
                  <a:cubicBezTo>
                    <a:pt x="17888" y="16155"/>
                    <a:pt x="17888" y="16155"/>
                    <a:pt x="17888" y="16155"/>
                  </a:cubicBezTo>
                  <a:cubicBezTo>
                    <a:pt x="17888" y="13613"/>
                    <a:pt x="17888" y="13613"/>
                    <a:pt x="17713" y="13250"/>
                  </a:cubicBezTo>
                  <a:cubicBezTo>
                    <a:pt x="17702" y="13250"/>
                    <a:pt x="17692" y="13069"/>
                    <a:pt x="17692" y="12887"/>
                  </a:cubicBezTo>
                  <a:cubicBezTo>
                    <a:pt x="17692" y="11980"/>
                    <a:pt x="17692" y="11980"/>
                    <a:pt x="17692" y="11980"/>
                  </a:cubicBezTo>
                  <a:cubicBezTo>
                    <a:pt x="17779" y="11980"/>
                    <a:pt x="17855" y="12161"/>
                    <a:pt x="17953" y="12161"/>
                  </a:cubicBezTo>
                  <a:cubicBezTo>
                    <a:pt x="18040" y="12161"/>
                    <a:pt x="18094" y="11980"/>
                    <a:pt x="18181" y="11980"/>
                  </a:cubicBezTo>
                  <a:lnTo>
                    <a:pt x="18181" y="12887"/>
                  </a:lnTo>
                  <a:close/>
                  <a:moveTo>
                    <a:pt x="18682" y="13795"/>
                  </a:moveTo>
                  <a:cubicBezTo>
                    <a:pt x="18682" y="13795"/>
                    <a:pt x="18682" y="13795"/>
                    <a:pt x="18682" y="13795"/>
                  </a:cubicBezTo>
                  <a:cubicBezTo>
                    <a:pt x="18944" y="14521"/>
                    <a:pt x="18867" y="19966"/>
                    <a:pt x="18965" y="19966"/>
                  </a:cubicBezTo>
                  <a:cubicBezTo>
                    <a:pt x="18998" y="19966"/>
                    <a:pt x="19009" y="19785"/>
                    <a:pt x="19031" y="19422"/>
                  </a:cubicBezTo>
                  <a:cubicBezTo>
                    <a:pt x="19052" y="19966"/>
                    <a:pt x="19052" y="19966"/>
                    <a:pt x="19052" y="19966"/>
                  </a:cubicBezTo>
                  <a:cubicBezTo>
                    <a:pt x="19052" y="19966"/>
                    <a:pt x="19063" y="19966"/>
                    <a:pt x="19063" y="20148"/>
                  </a:cubicBezTo>
                  <a:cubicBezTo>
                    <a:pt x="19063" y="20148"/>
                    <a:pt x="19052" y="20148"/>
                    <a:pt x="19052" y="20148"/>
                  </a:cubicBezTo>
                  <a:cubicBezTo>
                    <a:pt x="19020" y="21055"/>
                    <a:pt x="18965" y="21418"/>
                    <a:pt x="18911" y="21418"/>
                  </a:cubicBezTo>
                  <a:cubicBezTo>
                    <a:pt x="18780" y="21418"/>
                    <a:pt x="18758" y="19603"/>
                    <a:pt x="18726" y="17425"/>
                  </a:cubicBezTo>
                  <a:cubicBezTo>
                    <a:pt x="18704" y="15429"/>
                    <a:pt x="18671" y="14339"/>
                    <a:pt x="18563" y="14339"/>
                  </a:cubicBezTo>
                  <a:cubicBezTo>
                    <a:pt x="18475" y="14339"/>
                    <a:pt x="18475" y="14339"/>
                    <a:pt x="18475" y="14339"/>
                  </a:cubicBezTo>
                  <a:cubicBezTo>
                    <a:pt x="18475" y="17425"/>
                    <a:pt x="18475" y="17425"/>
                    <a:pt x="18475" y="17425"/>
                  </a:cubicBezTo>
                  <a:cubicBezTo>
                    <a:pt x="18475" y="19966"/>
                    <a:pt x="18475" y="20148"/>
                    <a:pt x="18584" y="20329"/>
                  </a:cubicBezTo>
                  <a:cubicBezTo>
                    <a:pt x="18595" y="20329"/>
                    <a:pt x="18595" y="20329"/>
                    <a:pt x="18595" y="20511"/>
                  </a:cubicBezTo>
                  <a:cubicBezTo>
                    <a:pt x="18595" y="21237"/>
                    <a:pt x="18595" y="21237"/>
                    <a:pt x="18595" y="21237"/>
                  </a:cubicBezTo>
                  <a:cubicBezTo>
                    <a:pt x="18530" y="21237"/>
                    <a:pt x="18454" y="21237"/>
                    <a:pt x="18399" y="21237"/>
                  </a:cubicBezTo>
                  <a:cubicBezTo>
                    <a:pt x="18334" y="21237"/>
                    <a:pt x="18269" y="21237"/>
                    <a:pt x="18203" y="21237"/>
                  </a:cubicBezTo>
                  <a:cubicBezTo>
                    <a:pt x="18203" y="20511"/>
                    <a:pt x="18203" y="20511"/>
                    <a:pt x="18203" y="20511"/>
                  </a:cubicBezTo>
                  <a:cubicBezTo>
                    <a:pt x="18203" y="20329"/>
                    <a:pt x="18203" y="20329"/>
                    <a:pt x="18214" y="20329"/>
                  </a:cubicBezTo>
                  <a:cubicBezTo>
                    <a:pt x="18323" y="20148"/>
                    <a:pt x="18323" y="19966"/>
                    <a:pt x="18323" y="17425"/>
                  </a:cubicBezTo>
                  <a:cubicBezTo>
                    <a:pt x="18323" y="10709"/>
                    <a:pt x="18323" y="10709"/>
                    <a:pt x="18323" y="10709"/>
                  </a:cubicBezTo>
                  <a:cubicBezTo>
                    <a:pt x="18323" y="8168"/>
                    <a:pt x="18323" y="7987"/>
                    <a:pt x="18214" y="7805"/>
                  </a:cubicBezTo>
                  <a:cubicBezTo>
                    <a:pt x="18203" y="7805"/>
                    <a:pt x="18203" y="7805"/>
                    <a:pt x="18203" y="7624"/>
                  </a:cubicBezTo>
                  <a:cubicBezTo>
                    <a:pt x="18203" y="6897"/>
                    <a:pt x="18203" y="6897"/>
                    <a:pt x="18203" y="6897"/>
                  </a:cubicBezTo>
                  <a:cubicBezTo>
                    <a:pt x="18269" y="6897"/>
                    <a:pt x="18334" y="6897"/>
                    <a:pt x="18399" y="6897"/>
                  </a:cubicBezTo>
                  <a:cubicBezTo>
                    <a:pt x="18454" y="6897"/>
                    <a:pt x="18552" y="6897"/>
                    <a:pt x="18595" y="6897"/>
                  </a:cubicBezTo>
                  <a:cubicBezTo>
                    <a:pt x="18769" y="6897"/>
                    <a:pt x="18922" y="7805"/>
                    <a:pt x="18922" y="10165"/>
                  </a:cubicBezTo>
                  <a:cubicBezTo>
                    <a:pt x="18922" y="11798"/>
                    <a:pt x="18867" y="13250"/>
                    <a:pt x="18682" y="13795"/>
                  </a:cubicBezTo>
                  <a:close/>
                  <a:moveTo>
                    <a:pt x="18595" y="7987"/>
                  </a:moveTo>
                  <a:cubicBezTo>
                    <a:pt x="18552" y="7987"/>
                    <a:pt x="18475" y="7987"/>
                    <a:pt x="18475" y="8350"/>
                  </a:cubicBezTo>
                  <a:cubicBezTo>
                    <a:pt x="18475" y="13250"/>
                    <a:pt x="18475" y="13250"/>
                    <a:pt x="18475" y="13250"/>
                  </a:cubicBezTo>
                  <a:cubicBezTo>
                    <a:pt x="18552" y="13250"/>
                    <a:pt x="18552" y="13250"/>
                    <a:pt x="18552" y="13250"/>
                  </a:cubicBezTo>
                  <a:cubicBezTo>
                    <a:pt x="18682" y="13250"/>
                    <a:pt x="18758" y="12524"/>
                    <a:pt x="18758" y="10528"/>
                  </a:cubicBezTo>
                  <a:cubicBezTo>
                    <a:pt x="18758" y="8713"/>
                    <a:pt x="18682" y="7987"/>
                    <a:pt x="18595" y="7987"/>
                  </a:cubicBezTo>
                  <a:close/>
                  <a:moveTo>
                    <a:pt x="19477" y="21600"/>
                  </a:moveTo>
                  <a:cubicBezTo>
                    <a:pt x="19237" y="21600"/>
                    <a:pt x="19052" y="18696"/>
                    <a:pt x="19052" y="14339"/>
                  </a:cubicBezTo>
                  <a:cubicBezTo>
                    <a:pt x="19052" y="9076"/>
                    <a:pt x="19248" y="6534"/>
                    <a:pt x="19466" y="6534"/>
                  </a:cubicBezTo>
                  <a:cubicBezTo>
                    <a:pt x="19706" y="6534"/>
                    <a:pt x="19891" y="9439"/>
                    <a:pt x="19891" y="13795"/>
                  </a:cubicBezTo>
                  <a:cubicBezTo>
                    <a:pt x="19891" y="19059"/>
                    <a:pt x="19695" y="21600"/>
                    <a:pt x="19477" y="21600"/>
                  </a:cubicBezTo>
                  <a:close/>
                  <a:moveTo>
                    <a:pt x="19455" y="7805"/>
                  </a:moveTo>
                  <a:cubicBezTo>
                    <a:pt x="19303" y="7805"/>
                    <a:pt x="19227" y="9802"/>
                    <a:pt x="19227" y="14158"/>
                  </a:cubicBezTo>
                  <a:cubicBezTo>
                    <a:pt x="19227" y="18696"/>
                    <a:pt x="19325" y="20329"/>
                    <a:pt x="19477" y="20329"/>
                  </a:cubicBezTo>
                  <a:cubicBezTo>
                    <a:pt x="19640" y="20329"/>
                    <a:pt x="19717" y="18333"/>
                    <a:pt x="19717" y="13976"/>
                  </a:cubicBezTo>
                  <a:cubicBezTo>
                    <a:pt x="19717" y="9439"/>
                    <a:pt x="19619" y="7805"/>
                    <a:pt x="19455" y="7805"/>
                  </a:cubicBezTo>
                  <a:close/>
                  <a:moveTo>
                    <a:pt x="20402" y="21600"/>
                  </a:moveTo>
                  <a:cubicBezTo>
                    <a:pt x="20152" y="21600"/>
                    <a:pt x="20043" y="19966"/>
                    <a:pt x="20043" y="16155"/>
                  </a:cubicBezTo>
                  <a:cubicBezTo>
                    <a:pt x="20043" y="10709"/>
                    <a:pt x="20043" y="10709"/>
                    <a:pt x="20043" y="10709"/>
                  </a:cubicBezTo>
                  <a:cubicBezTo>
                    <a:pt x="20043" y="8168"/>
                    <a:pt x="20043" y="7987"/>
                    <a:pt x="19934" y="7805"/>
                  </a:cubicBezTo>
                  <a:cubicBezTo>
                    <a:pt x="19923" y="7805"/>
                    <a:pt x="19923" y="7805"/>
                    <a:pt x="19923" y="7624"/>
                  </a:cubicBezTo>
                  <a:cubicBezTo>
                    <a:pt x="19923" y="6897"/>
                    <a:pt x="19923" y="6897"/>
                    <a:pt x="19923" y="6897"/>
                  </a:cubicBezTo>
                  <a:cubicBezTo>
                    <a:pt x="19978" y="6897"/>
                    <a:pt x="20054" y="6897"/>
                    <a:pt x="20119" y="6897"/>
                  </a:cubicBezTo>
                  <a:cubicBezTo>
                    <a:pt x="20174" y="6897"/>
                    <a:pt x="20250" y="6897"/>
                    <a:pt x="20315" y="6897"/>
                  </a:cubicBezTo>
                  <a:cubicBezTo>
                    <a:pt x="20315" y="7624"/>
                    <a:pt x="20315" y="7624"/>
                    <a:pt x="20315" y="7624"/>
                  </a:cubicBezTo>
                  <a:cubicBezTo>
                    <a:pt x="20315" y="7805"/>
                    <a:pt x="20304" y="7805"/>
                    <a:pt x="20304" y="7805"/>
                  </a:cubicBezTo>
                  <a:cubicBezTo>
                    <a:pt x="20196" y="7987"/>
                    <a:pt x="20196" y="8168"/>
                    <a:pt x="20196" y="10709"/>
                  </a:cubicBezTo>
                  <a:cubicBezTo>
                    <a:pt x="20196" y="16518"/>
                    <a:pt x="20196" y="16518"/>
                    <a:pt x="20196" y="16518"/>
                  </a:cubicBezTo>
                  <a:cubicBezTo>
                    <a:pt x="20196" y="18696"/>
                    <a:pt x="20261" y="19966"/>
                    <a:pt x="20413" y="19966"/>
                  </a:cubicBezTo>
                  <a:cubicBezTo>
                    <a:pt x="20566" y="19966"/>
                    <a:pt x="20631" y="18696"/>
                    <a:pt x="20631" y="16336"/>
                  </a:cubicBezTo>
                  <a:cubicBezTo>
                    <a:pt x="20631" y="12887"/>
                    <a:pt x="20631" y="12887"/>
                    <a:pt x="20631" y="12887"/>
                  </a:cubicBezTo>
                  <a:cubicBezTo>
                    <a:pt x="20631" y="8350"/>
                    <a:pt x="20631" y="8168"/>
                    <a:pt x="20479" y="7805"/>
                  </a:cubicBezTo>
                  <a:cubicBezTo>
                    <a:pt x="20479" y="7805"/>
                    <a:pt x="20479" y="7805"/>
                    <a:pt x="20479" y="7624"/>
                  </a:cubicBezTo>
                  <a:cubicBezTo>
                    <a:pt x="20479" y="6897"/>
                    <a:pt x="20479" y="6897"/>
                    <a:pt x="20479" y="6897"/>
                  </a:cubicBezTo>
                  <a:cubicBezTo>
                    <a:pt x="20533" y="6897"/>
                    <a:pt x="20609" y="6897"/>
                    <a:pt x="20675" y="6897"/>
                  </a:cubicBezTo>
                  <a:cubicBezTo>
                    <a:pt x="20740" y="6897"/>
                    <a:pt x="20762" y="6897"/>
                    <a:pt x="20827" y="6897"/>
                  </a:cubicBezTo>
                  <a:cubicBezTo>
                    <a:pt x="20827" y="7624"/>
                    <a:pt x="20827" y="7624"/>
                    <a:pt x="20827" y="7624"/>
                  </a:cubicBezTo>
                  <a:cubicBezTo>
                    <a:pt x="20827" y="7805"/>
                    <a:pt x="20827" y="7805"/>
                    <a:pt x="20816" y="7805"/>
                  </a:cubicBezTo>
                  <a:cubicBezTo>
                    <a:pt x="20718" y="7987"/>
                    <a:pt x="20718" y="8350"/>
                    <a:pt x="20718" y="12887"/>
                  </a:cubicBezTo>
                  <a:cubicBezTo>
                    <a:pt x="20718" y="15973"/>
                    <a:pt x="20718" y="15973"/>
                    <a:pt x="20718" y="15973"/>
                  </a:cubicBezTo>
                  <a:cubicBezTo>
                    <a:pt x="20718" y="19785"/>
                    <a:pt x="20609" y="21600"/>
                    <a:pt x="20402" y="21600"/>
                  </a:cubicBezTo>
                  <a:close/>
                  <a:moveTo>
                    <a:pt x="21219" y="15247"/>
                  </a:moveTo>
                  <a:cubicBezTo>
                    <a:pt x="21154" y="15247"/>
                    <a:pt x="21154" y="15247"/>
                    <a:pt x="21154" y="15247"/>
                  </a:cubicBezTo>
                  <a:cubicBezTo>
                    <a:pt x="21154" y="17425"/>
                    <a:pt x="21154" y="17425"/>
                    <a:pt x="21154" y="17425"/>
                  </a:cubicBezTo>
                  <a:cubicBezTo>
                    <a:pt x="21154" y="19966"/>
                    <a:pt x="21154" y="20148"/>
                    <a:pt x="21284" y="20329"/>
                  </a:cubicBezTo>
                  <a:cubicBezTo>
                    <a:pt x="21295" y="20329"/>
                    <a:pt x="21295" y="20329"/>
                    <a:pt x="21295" y="20511"/>
                  </a:cubicBezTo>
                  <a:cubicBezTo>
                    <a:pt x="21295" y="21237"/>
                    <a:pt x="21295" y="21237"/>
                    <a:pt x="21295" y="21237"/>
                  </a:cubicBezTo>
                  <a:cubicBezTo>
                    <a:pt x="21241" y="21237"/>
                    <a:pt x="21132" y="21237"/>
                    <a:pt x="21077" y="21237"/>
                  </a:cubicBezTo>
                  <a:cubicBezTo>
                    <a:pt x="21012" y="21237"/>
                    <a:pt x="20936" y="21237"/>
                    <a:pt x="20881" y="21237"/>
                  </a:cubicBezTo>
                  <a:cubicBezTo>
                    <a:pt x="20881" y="20511"/>
                    <a:pt x="20881" y="20511"/>
                    <a:pt x="20881" y="20511"/>
                  </a:cubicBezTo>
                  <a:cubicBezTo>
                    <a:pt x="20881" y="20329"/>
                    <a:pt x="20881" y="20329"/>
                    <a:pt x="20892" y="20329"/>
                  </a:cubicBezTo>
                  <a:cubicBezTo>
                    <a:pt x="21001" y="20148"/>
                    <a:pt x="21001" y="19966"/>
                    <a:pt x="21001" y="17425"/>
                  </a:cubicBezTo>
                  <a:cubicBezTo>
                    <a:pt x="21001" y="10709"/>
                    <a:pt x="21001" y="10709"/>
                    <a:pt x="21001" y="10709"/>
                  </a:cubicBezTo>
                  <a:cubicBezTo>
                    <a:pt x="21001" y="8168"/>
                    <a:pt x="21001" y="7987"/>
                    <a:pt x="20892" y="7805"/>
                  </a:cubicBezTo>
                  <a:cubicBezTo>
                    <a:pt x="20881" y="7805"/>
                    <a:pt x="20881" y="7805"/>
                    <a:pt x="20881" y="7624"/>
                  </a:cubicBezTo>
                  <a:cubicBezTo>
                    <a:pt x="20881" y="6897"/>
                    <a:pt x="20881" y="6897"/>
                    <a:pt x="20881" y="6897"/>
                  </a:cubicBezTo>
                  <a:cubicBezTo>
                    <a:pt x="20936" y="6897"/>
                    <a:pt x="21012" y="6897"/>
                    <a:pt x="21077" y="6897"/>
                  </a:cubicBezTo>
                  <a:cubicBezTo>
                    <a:pt x="21143" y="6897"/>
                    <a:pt x="21197" y="6897"/>
                    <a:pt x="21252" y="6897"/>
                  </a:cubicBezTo>
                  <a:cubicBezTo>
                    <a:pt x="21393" y="6897"/>
                    <a:pt x="21600" y="7624"/>
                    <a:pt x="21600" y="10709"/>
                  </a:cubicBezTo>
                  <a:cubicBezTo>
                    <a:pt x="21600" y="12706"/>
                    <a:pt x="21535" y="15247"/>
                    <a:pt x="21219" y="15247"/>
                  </a:cubicBezTo>
                  <a:close/>
                  <a:moveTo>
                    <a:pt x="21252" y="7987"/>
                  </a:moveTo>
                  <a:cubicBezTo>
                    <a:pt x="21219" y="7987"/>
                    <a:pt x="21154" y="7987"/>
                    <a:pt x="21154" y="8350"/>
                  </a:cubicBezTo>
                  <a:cubicBezTo>
                    <a:pt x="21154" y="14158"/>
                    <a:pt x="21154" y="14158"/>
                    <a:pt x="21154" y="14158"/>
                  </a:cubicBezTo>
                  <a:cubicBezTo>
                    <a:pt x="21219" y="14158"/>
                    <a:pt x="21219" y="14158"/>
                    <a:pt x="21219" y="14158"/>
                  </a:cubicBezTo>
                  <a:cubicBezTo>
                    <a:pt x="21360" y="14158"/>
                    <a:pt x="21437" y="13250"/>
                    <a:pt x="21437" y="10891"/>
                  </a:cubicBezTo>
                  <a:cubicBezTo>
                    <a:pt x="21437" y="8894"/>
                    <a:pt x="21360" y="7987"/>
                    <a:pt x="21252" y="7987"/>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chemeClr val="accent5"/>
                  </a:solidFill>
                </a:defRPr>
              </a:pPr>
              <a:endParaRPr/>
            </a:p>
          </p:txBody>
        </p:sp>
      </p:grpSp>
      <p:sp>
        <p:nvSpPr>
          <p:cNvPr id="256" name="TextBox 14"/>
          <p:cNvSpPr txBox="1"/>
          <p:nvPr/>
        </p:nvSpPr>
        <p:spPr>
          <a:xfrm>
            <a:off x="924979" y="5707488"/>
            <a:ext cx="589261" cy="177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lnSpc>
                <a:spcPct val="90000"/>
              </a:lnSpc>
              <a:spcBef>
                <a:spcPts val="600"/>
              </a:spcBef>
              <a:defRPr sz="1200">
                <a:solidFill>
                  <a:srgbClr val="FFFFFF"/>
                </a:solidFill>
              </a:defRPr>
            </a:lvl1pPr>
          </a:lstStyle>
          <a:p>
            <a:r>
              <a:t>bcg.com</a:t>
            </a:r>
          </a:p>
        </p:txBody>
      </p:sp>
      <p:sp>
        <p:nvSpPr>
          <p:cNvPr id="257" name="Slide Number"/>
          <p:cNvSpPr txBox="1">
            <a:spLocks noGrp="1"/>
          </p:cNvSpPr>
          <p:nvPr>
            <p:ph type="sldNum" sz="quarter" idx="2"/>
          </p:nvPr>
        </p:nvSpPr>
        <p:spPr>
          <a:xfrm>
            <a:off x="5892800" y="6172200"/>
            <a:ext cx="2844800" cy="368301"/>
          </a:xfrm>
          <a:prstGeom prst="rect">
            <a:avLst/>
          </a:prstGeom>
        </p:spPr>
        <p:txBody>
          <a:bodyPr lIns="45719" tIns="45719" rIns="45719" bIns="45719" anchor="ctr"/>
          <a:lstStyle>
            <a:lvl1pPr>
              <a:defRPr sz="1200">
                <a:solidFill>
                  <a:srgbClr val="575757"/>
                </a:solidFill>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Layout guide">
    <p:bg>
      <p:bgPr>
        <a:solidFill>
          <a:srgbClr val="FFFFFF"/>
        </a:solidFill>
        <a:effectLst/>
      </p:bgPr>
    </p:bg>
    <p:spTree>
      <p:nvGrpSpPr>
        <p:cNvPr id="1" name=""/>
        <p:cNvGrpSpPr/>
        <p:nvPr/>
      </p:nvGrpSpPr>
      <p:grpSpPr>
        <a:xfrm>
          <a:off x="0" y="0"/>
          <a:ext cx="0" cy="0"/>
          <a:chOff x="0" y="0"/>
          <a:chExt cx="0" cy="0"/>
        </a:xfrm>
      </p:grpSpPr>
      <p:sp>
        <p:nvSpPr>
          <p:cNvPr id="264"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310" name="Group 48"/>
          <p:cNvGrpSpPr/>
          <p:nvPr/>
        </p:nvGrpSpPr>
        <p:grpSpPr>
          <a:xfrm>
            <a:off x="-601" y="-1"/>
            <a:ext cx="12193801" cy="6858001"/>
            <a:chOff x="0" y="0"/>
            <a:chExt cx="12193800" cy="6858000"/>
          </a:xfrm>
        </p:grpSpPr>
        <p:sp>
          <p:nvSpPr>
            <p:cNvPr id="265" name="No fly zone"/>
            <p:cNvSpPr/>
            <p:nvPr/>
          </p:nvSpPr>
          <p:spPr>
            <a:xfrm>
              <a:off x="600" y="0"/>
              <a:ext cx="12193200" cy="6858000"/>
            </a:xfrm>
            <a:custGeom>
              <a:avLst/>
              <a:gdLst/>
              <a:ahLst/>
              <a:cxnLst>
                <a:cxn ang="0">
                  <a:pos x="wd2" y="hd2"/>
                </a:cxn>
                <a:cxn ang="5400000">
                  <a:pos x="wd2" y="hd2"/>
                </a:cxn>
                <a:cxn ang="10800000">
                  <a:pos x="wd2" y="hd2"/>
                </a:cxn>
                <a:cxn ang="16200000">
                  <a:pos x="wd2" y="hd2"/>
                </a:cxn>
              </a:cxnLst>
              <a:rect l="0" t="0" r="r" b="b"/>
              <a:pathLst>
                <a:path w="21600" h="21600" extrusionOk="0">
                  <a:moveTo>
                    <a:pt x="1116" y="1962"/>
                  </a:moveTo>
                  <a:lnTo>
                    <a:pt x="1116" y="19403"/>
                  </a:lnTo>
                  <a:lnTo>
                    <a:pt x="20482" y="19403"/>
                  </a:lnTo>
                  <a:lnTo>
                    <a:pt x="20482" y="1962"/>
                  </a:lnTo>
                  <a:close/>
                  <a:moveTo>
                    <a:pt x="0" y="0"/>
                  </a:moveTo>
                  <a:lnTo>
                    <a:pt x="21600" y="0"/>
                  </a:lnTo>
                  <a:lnTo>
                    <a:pt x="21600" y="1962"/>
                  </a:lnTo>
                  <a:lnTo>
                    <a:pt x="21598" y="1962"/>
                  </a:lnTo>
                  <a:lnTo>
                    <a:pt x="21598" y="19403"/>
                  </a:lnTo>
                  <a:lnTo>
                    <a:pt x="21600" y="19403"/>
                  </a:lnTo>
                  <a:lnTo>
                    <a:pt x="21600" y="21600"/>
                  </a:lnTo>
                  <a:lnTo>
                    <a:pt x="0" y="21600"/>
                  </a:lnTo>
                  <a:lnTo>
                    <a:pt x="0" y="1962"/>
                  </a:lnTo>
                  <a:lnTo>
                    <a:pt x="0" y="1962"/>
                  </a:lnTo>
                  <a:close/>
                </a:path>
              </a:pathLst>
            </a:custGeom>
            <a:solidFill>
              <a:srgbClr val="FFEFEF">
                <a:alpha val="40000"/>
              </a:srgbClr>
            </a:solidFill>
            <a:ln w="12700" cap="flat">
              <a:noFill/>
              <a:miter lim="400000"/>
            </a:ln>
            <a:effectLst/>
          </p:spPr>
          <p:txBody>
            <a:bodyPr wrap="square" lIns="45719" tIns="45719" rIns="45719" bIns="45719" numCol="1" anchor="t">
              <a:noAutofit/>
            </a:bodyPr>
            <a:lstStyle/>
            <a:p>
              <a:endParaRPr/>
            </a:p>
          </p:txBody>
        </p:sp>
        <p:grpSp>
          <p:nvGrpSpPr>
            <p:cNvPr id="286" name="Baselines / anchors"/>
            <p:cNvGrpSpPr/>
            <p:nvPr/>
          </p:nvGrpSpPr>
          <p:grpSpPr>
            <a:xfrm>
              <a:off x="0" y="622801"/>
              <a:ext cx="12193200" cy="5536800"/>
              <a:chOff x="0" y="0"/>
              <a:chExt cx="12193199" cy="5536799"/>
            </a:xfrm>
          </p:grpSpPr>
          <p:sp>
            <p:nvSpPr>
              <p:cNvPr id="266" name="Straight Connector 76"/>
              <p:cNvSpPr/>
              <p:nvPr/>
            </p:nvSpPr>
            <p:spPr>
              <a:xfrm>
                <a:off x="0" y="0"/>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67" name="Straight Connector 77"/>
              <p:cNvSpPr/>
              <p:nvPr/>
            </p:nvSpPr>
            <p:spPr>
              <a:xfrm>
                <a:off x="0" y="291411"/>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68" name="Straight Connector 78"/>
              <p:cNvSpPr/>
              <p:nvPr/>
            </p:nvSpPr>
            <p:spPr>
              <a:xfrm>
                <a:off x="0" y="582821"/>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69" name="Straight Connector 79"/>
              <p:cNvSpPr/>
              <p:nvPr/>
            </p:nvSpPr>
            <p:spPr>
              <a:xfrm>
                <a:off x="0" y="874799"/>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70" name="Straight Connector 80"/>
              <p:cNvSpPr/>
              <p:nvPr/>
            </p:nvSpPr>
            <p:spPr>
              <a:xfrm>
                <a:off x="0" y="1165643"/>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71" name="Straight Connector 81"/>
              <p:cNvSpPr/>
              <p:nvPr/>
            </p:nvSpPr>
            <p:spPr>
              <a:xfrm>
                <a:off x="0" y="1457054"/>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72" name="Straight Connector 82"/>
              <p:cNvSpPr/>
              <p:nvPr/>
            </p:nvSpPr>
            <p:spPr>
              <a:xfrm>
                <a:off x="0" y="1748465"/>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73" name="Straight Connector 83"/>
              <p:cNvSpPr/>
              <p:nvPr/>
            </p:nvSpPr>
            <p:spPr>
              <a:xfrm>
                <a:off x="0" y="2039876"/>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74" name="Straight Connector 84"/>
              <p:cNvSpPr/>
              <p:nvPr/>
            </p:nvSpPr>
            <p:spPr>
              <a:xfrm>
                <a:off x="0" y="2331287"/>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75" name="Straight Connector 85"/>
              <p:cNvSpPr/>
              <p:nvPr/>
            </p:nvSpPr>
            <p:spPr>
              <a:xfrm>
                <a:off x="0" y="2622698"/>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76" name="Straight Connector 86"/>
              <p:cNvSpPr/>
              <p:nvPr/>
            </p:nvSpPr>
            <p:spPr>
              <a:xfrm>
                <a:off x="0" y="2914109"/>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77" name="Straight Connector 87"/>
              <p:cNvSpPr/>
              <p:nvPr/>
            </p:nvSpPr>
            <p:spPr>
              <a:xfrm>
                <a:off x="0" y="3205520"/>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78" name="Straight Connector 88"/>
              <p:cNvSpPr/>
              <p:nvPr/>
            </p:nvSpPr>
            <p:spPr>
              <a:xfrm>
                <a:off x="0" y="3496931"/>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79" name="Straight Connector 89"/>
              <p:cNvSpPr/>
              <p:nvPr/>
            </p:nvSpPr>
            <p:spPr>
              <a:xfrm>
                <a:off x="0" y="3788342"/>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80" name="Straight Connector 90"/>
              <p:cNvSpPr/>
              <p:nvPr/>
            </p:nvSpPr>
            <p:spPr>
              <a:xfrm>
                <a:off x="0" y="4079753"/>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81" name="Straight Connector 91"/>
              <p:cNvSpPr/>
              <p:nvPr/>
            </p:nvSpPr>
            <p:spPr>
              <a:xfrm>
                <a:off x="0" y="4371164"/>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82" name="Straight Connector 133"/>
              <p:cNvSpPr/>
              <p:nvPr/>
            </p:nvSpPr>
            <p:spPr>
              <a:xfrm>
                <a:off x="0" y="4662575"/>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83" name="Straight Connector 134"/>
              <p:cNvSpPr/>
              <p:nvPr/>
            </p:nvSpPr>
            <p:spPr>
              <a:xfrm>
                <a:off x="0" y="4953986"/>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84" name="Straight Connector 135"/>
              <p:cNvSpPr/>
              <p:nvPr/>
            </p:nvSpPr>
            <p:spPr>
              <a:xfrm>
                <a:off x="0" y="5245397"/>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285" name="Straight Connector 136"/>
              <p:cNvSpPr/>
              <p:nvPr/>
            </p:nvSpPr>
            <p:spPr>
              <a:xfrm>
                <a:off x="0" y="5536799"/>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grpSp>
        <p:grpSp>
          <p:nvGrpSpPr>
            <p:cNvPr id="298" name="Gutter space"/>
            <p:cNvGrpSpPr/>
            <p:nvPr/>
          </p:nvGrpSpPr>
          <p:grpSpPr>
            <a:xfrm>
              <a:off x="1277599" y="623551"/>
              <a:ext cx="9638001" cy="5537047"/>
              <a:chOff x="0" y="0"/>
              <a:chExt cx="9637999" cy="5537046"/>
            </a:xfrm>
          </p:grpSpPr>
          <p:sp>
            <p:nvSpPr>
              <p:cNvPr id="287" name="Rectangle 34"/>
              <p:cNvSpPr/>
              <p:nvPr/>
            </p:nvSpPr>
            <p:spPr>
              <a:xfrm>
                <a:off x="5610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288" name="Rectangle 35"/>
              <p:cNvSpPr/>
              <p:nvPr/>
            </p:nvSpPr>
            <p:spPr>
              <a:xfrm>
                <a:off x="7480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289" name="Rectangle 36"/>
              <p:cNvSpPr/>
              <p:nvPr/>
            </p:nvSpPr>
            <p:spPr>
              <a:xfrm>
                <a:off x="6544999"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290" name="Rectangle 37"/>
              <p:cNvSpPr/>
              <p:nvPr/>
            </p:nvSpPr>
            <p:spPr>
              <a:xfrm>
                <a:off x="8415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291" name="Rectangle 38"/>
              <p:cNvSpPr/>
              <p:nvPr/>
            </p:nvSpPr>
            <p:spPr>
              <a:xfrm>
                <a:off x="9349999"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292" name="Rectangle 39"/>
              <p:cNvSpPr/>
              <p:nvPr/>
            </p:nvSpPr>
            <p:spPr>
              <a:xfrm>
                <a:off x="4674999"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293" name="Rectangle 40"/>
              <p:cNvSpPr/>
              <p:nvPr/>
            </p:nvSpPr>
            <p:spPr>
              <a:xfrm>
                <a:off x="-1"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294" name="Rectangle 41"/>
              <p:cNvSpPr/>
              <p:nvPr/>
            </p:nvSpPr>
            <p:spPr>
              <a:xfrm>
                <a:off x="935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295" name="Rectangle 42"/>
              <p:cNvSpPr/>
              <p:nvPr/>
            </p:nvSpPr>
            <p:spPr>
              <a:xfrm>
                <a:off x="1870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296" name="Rectangle 43"/>
              <p:cNvSpPr/>
              <p:nvPr/>
            </p:nvSpPr>
            <p:spPr>
              <a:xfrm>
                <a:off x="2804999"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297" name="Rectangle 44"/>
              <p:cNvSpPr/>
              <p:nvPr/>
            </p:nvSpPr>
            <p:spPr>
              <a:xfrm>
                <a:off x="3740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grpSp>
        <p:sp>
          <p:nvSpPr>
            <p:cNvPr id="299" name="Slide edges"/>
            <p:cNvSpPr/>
            <p:nvPr/>
          </p:nvSpPr>
          <p:spPr>
            <a:xfrm>
              <a:off x="-1" y="1"/>
              <a:ext cx="12193201" cy="6858000"/>
            </a:xfrm>
            <a:custGeom>
              <a:avLst/>
              <a:gdLst/>
              <a:ahLst/>
              <a:cxnLst>
                <a:cxn ang="0">
                  <a:pos x="wd2" y="hd2"/>
                </a:cxn>
                <a:cxn ang="5400000">
                  <a:pos x="wd2" y="hd2"/>
                </a:cxn>
                <a:cxn ang="10800000">
                  <a:pos x="wd2" y="hd2"/>
                </a:cxn>
                <a:cxn ang="16200000">
                  <a:pos x="wd2" y="hd2"/>
                </a:cxn>
              </a:cxnLst>
              <a:rect l="0" t="0" r="r" b="b"/>
              <a:pathLst>
                <a:path w="21600" h="21600" extrusionOk="0">
                  <a:moveTo>
                    <a:pt x="21593" y="21587"/>
                  </a:moveTo>
                  <a:lnTo>
                    <a:pt x="21593" y="21568"/>
                  </a:lnTo>
                  <a:lnTo>
                    <a:pt x="18" y="21568"/>
                  </a:lnTo>
                  <a:lnTo>
                    <a:pt x="18" y="32"/>
                  </a:lnTo>
                  <a:lnTo>
                    <a:pt x="21582" y="32"/>
                  </a:lnTo>
                  <a:lnTo>
                    <a:pt x="21582" y="21587"/>
                  </a:lnTo>
                  <a:lnTo>
                    <a:pt x="21593" y="21587"/>
                  </a:lnTo>
                  <a:lnTo>
                    <a:pt x="21593" y="21568"/>
                  </a:lnTo>
                  <a:lnTo>
                    <a:pt x="21593" y="21587"/>
                  </a:lnTo>
                  <a:lnTo>
                    <a:pt x="21600" y="21587"/>
                  </a:lnTo>
                  <a:lnTo>
                    <a:pt x="21600" y="0"/>
                  </a:lnTo>
                  <a:lnTo>
                    <a:pt x="0" y="0"/>
                  </a:lnTo>
                  <a:lnTo>
                    <a:pt x="0" y="21600"/>
                  </a:lnTo>
                  <a:lnTo>
                    <a:pt x="21600" y="21600"/>
                  </a:lnTo>
                  <a:lnTo>
                    <a:pt x="21600" y="21587"/>
                  </a:lnTo>
                  <a:lnTo>
                    <a:pt x="21593" y="21587"/>
                  </a:lnTo>
                  <a:close/>
                </a:path>
              </a:pathLst>
            </a:custGeom>
            <a:solidFill>
              <a:schemeClr val="accent5"/>
            </a:solidFill>
            <a:ln w="12700" cap="flat">
              <a:noFill/>
              <a:miter lim="400000"/>
            </a:ln>
            <a:effectLst/>
          </p:spPr>
          <p:txBody>
            <a:bodyPr wrap="square" lIns="45719" tIns="45719" rIns="45719" bIns="45719" numCol="1" anchor="t">
              <a:noAutofit/>
            </a:bodyPr>
            <a:lstStyle/>
            <a:p>
              <a:endParaRPr/>
            </a:p>
          </p:txBody>
        </p:sp>
        <p:sp>
          <p:nvSpPr>
            <p:cNvPr id="300" name="Footnote measure"/>
            <p:cNvSpPr/>
            <p:nvPr/>
          </p:nvSpPr>
          <p:spPr>
            <a:xfrm>
              <a:off x="629999" y="6159600"/>
              <a:ext cx="10933201" cy="378584"/>
            </a:xfrm>
            <a:prstGeom prst="rect">
              <a:avLst/>
            </a:prstGeom>
            <a:solidFill>
              <a:schemeClr val="accent3">
                <a:alpha val="15000"/>
              </a:schemeClr>
            </a:solidFill>
            <a:ln w="12700" cap="flat">
              <a:noFill/>
              <a:miter lim="400000"/>
            </a:ln>
            <a:effectLst/>
          </p:spPr>
          <p:txBody>
            <a:bodyPr wrap="square" lIns="45719" tIns="45719" rIns="45719" bIns="45719" numCol="1" anchor="t">
              <a:noAutofit/>
            </a:bodyPr>
            <a:lstStyle/>
            <a:p>
              <a:endParaRPr/>
            </a:p>
          </p:txBody>
        </p:sp>
        <p:sp>
          <p:nvSpPr>
            <p:cNvPr id="301" name="Whitespace measure"/>
            <p:cNvSpPr/>
            <p:nvPr/>
          </p:nvSpPr>
          <p:spPr>
            <a:xfrm>
              <a:off x="630000" y="1497601"/>
              <a:ext cx="10932229" cy="583200"/>
            </a:xfrm>
            <a:prstGeom prst="rect">
              <a:avLst/>
            </a:prstGeom>
            <a:solidFill>
              <a:schemeClr val="accent3">
                <a:alpha val="15000"/>
              </a:schemeClr>
            </a:solidFill>
            <a:ln w="12700" cap="flat">
              <a:noFill/>
              <a:miter lim="400000"/>
            </a:ln>
            <a:effectLst/>
          </p:spPr>
          <p:txBody>
            <a:bodyPr wrap="square" lIns="45719" tIns="45719" rIns="45719" bIns="45719" numCol="1" anchor="t">
              <a:noAutofit/>
            </a:bodyPr>
            <a:lstStyle/>
            <a:p>
              <a:endParaRPr/>
            </a:p>
          </p:txBody>
        </p:sp>
        <p:grpSp>
          <p:nvGrpSpPr>
            <p:cNvPr id="307" name="Five column measure"/>
            <p:cNvGrpSpPr/>
            <p:nvPr/>
          </p:nvGrpSpPr>
          <p:grpSpPr>
            <a:xfrm>
              <a:off x="629999" y="5975122"/>
              <a:ext cx="10933202" cy="79536"/>
              <a:chOff x="0" y="0"/>
              <a:chExt cx="10933200" cy="79535"/>
            </a:xfrm>
          </p:grpSpPr>
          <p:sp>
            <p:nvSpPr>
              <p:cNvPr id="302" name="Rectangle 5"/>
              <p:cNvSpPr/>
              <p:nvPr/>
            </p:nvSpPr>
            <p:spPr>
              <a:xfrm>
                <a:off x="2250727" y="-1"/>
                <a:ext cx="1930289" cy="79537"/>
              </a:xfrm>
              <a:prstGeom prst="rect">
                <a:avLst/>
              </a:prstGeom>
              <a:solidFill>
                <a:schemeClr val="accent5">
                  <a:alpha val="10000"/>
                </a:schemeClr>
              </a:solidFill>
              <a:ln w="12700" cap="flat">
                <a:noFill/>
                <a:miter lim="400000"/>
              </a:ln>
              <a:effectLst/>
            </p:spPr>
            <p:txBody>
              <a:bodyPr wrap="square" lIns="45719" tIns="45719" rIns="45719" bIns="45719" numCol="1" anchor="t">
                <a:noAutofit/>
              </a:bodyPr>
              <a:lstStyle/>
              <a:p>
                <a:endParaRPr/>
              </a:p>
            </p:txBody>
          </p:sp>
          <p:sp>
            <p:nvSpPr>
              <p:cNvPr id="303" name="Rectangle 7"/>
              <p:cNvSpPr/>
              <p:nvPr/>
            </p:nvSpPr>
            <p:spPr>
              <a:xfrm>
                <a:off x="8996794" y="-1"/>
                <a:ext cx="1936407" cy="79537"/>
              </a:xfrm>
              <a:prstGeom prst="rect">
                <a:avLst/>
              </a:prstGeom>
              <a:solidFill>
                <a:schemeClr val="accent5">
                  <a:alpha val="10000"/>
                </a:schemeClr>
              </a:solidFill>
              <a:ln w="12700" cap="flat">
                <a:noFill/>
                <a:miter lim="400000"/>
              </a:ln>
              <a:effectLst/>
            </p:spPr>
            <p:txBody>
              <a:bodyPr wrap="square" lIns="45719" tIns="45719" rIns="45719" bIns="45719" numCol="1" anchor="t">
                <a:noAutofit/>
              </a:bodyPr>
              <a:lstStyle/>
              <a:p>
                <a:endParaRPr/>
              </a:p>
            </p:txBody>
          </p:sp>
          <p:sp>
            <p:nvSpPr>
              <p:cNvPr id="304" name="Rectangle 9"/>
              <p:cNvSpPr/>
              <p:nvPr/>
            </p:nvSpPr>
            <p:spPr>
              <a:xfrm>
                <a:off x="6743007" y="-1"/>
                <a:ext cx="1936407" cy="79537"/>
              </a:xfrm>
              <a:prstGeom prst="rect">
                <a:avLst/>
              </a:prstGeom>
              <a:solidFill>
                <a:schemeClr val="accent5">
                  <a:alpha val="10000"/>
                </a:schemeClr>
              </a:solidFill>
              <a:ln w="12700" cap="flat">
                <a:noFill/>
                <a:miter lim="400000"/>
              </a:ln>
              <a:effectLst/>
            </p:spPr>
            <p:txBody>
              <a:bodyPr wrap="square" lIns="45719" tIns="45719" rIns="45719" bIns="45719" numCol="1" anchor="t">
                <a:noAutofit/>
              </a:bodyPr>
              <a:lstStyle/>
              <a:p>
                <a:endParaRPr/>
              </a:p>
            </p:txBody>
          </p:sp>
          <p:sp>
            <p:nvSpPr>
              <p:cNvPr id="305" name="Rectangle 11"/>
              <p:cNvSpPr/>
              <p:nvPr/>
            </p:nvSpPr>
            <p:spPr>
              <a:xfrm>
                <a:off x="4498397" y="-1"/>
                <a:ext cx="1927230" cy="79537"/>
              </a:xfrm>
              <a:prstGeom prst="rect">
                <a:avLst/>
              </a:prstGeom>
              <a:solidFill>
                <a:schemeClr val="accent5">
                  <a:alpha val="10000"/>
                </a:schemeClr>
              </a:solidFill>
              <a:ln w="12700" cap="flat">
                <a:noFill/>
                <a:miter lim="400000"/>
              </a:ln>
              <a:effectLst/>
            </p:spPr>
            <p:txBody>
              <a:bodyPr wrap="square" lIns="45719" tIns="45719" rIns="45719" bIns="45719" numCol="1" anchor="t">
                <a:noAutofit/>
              </a:bodyPr>
              <a:lstStyle/>
              <a:p>
                <a:endParaRPr/>
              </a:p>
            </p:txBody>
          </p:sp>
          <p:sp>
            <p:nvSpPr>
              <p:cNvPr id="306" name="Rectangle 13"/>
              <p:cNvSpPr/>
              <p:nvPr/>
            </p:nvSpPr>
            <p:spPr>
              <a:xfrm>
                <a:off x="-1" y="-1"/>
                <a:ext cx="1933348" cy="79537"/>
              </a:xfrm>
              <a:prstGeom prst="rect">
                <a:avLst/>
              </a:prstGeom>
              <a:solidFill>
                <a:schemeClr val="accent5">
                  <a:alpha val="10000"/>
                </a:schemeClr>
              </a:solidFill>
              <a:ln w="12700" cap="flat">
                <a:noFill/>
                <a:miter lim="400000"/>
              </a:ln>
              <a:effectLst/>
            </p:spPr>
            <p:txBody>
              <a:bodyPr wrap="square" lIns="45719" tIns="45719" rIns="45719" bIns="45719" numCol="1" anchor="t">
                <a:noAutofit/>
              </a:bodyPr>
              <a:lstStyle/>
              <a:p>
                <a:endParaRPr/>
              </a:p>
            </p:txBody>
          </p:sp>
        </p:grpSp>
        <p:sp>
          <p:nvSpPr>
            <p:cNvPr id="308" name="Live area"/>
            <p:cNvSpPr/>
            <p:nvPr/>
          </p:nvSpPr>
          <p:spPr>
            <a:xfrm>
              <a:off x="629999" y="2080801"/>
              <a:ext cx="10933202" cy="4078801"/>
            </a:xfrm>
            <a:prstGeom prst="rect">
              <a:avLst/>
            </a:prstGeom>
            <a:noFill/>
            <a:ln w="9525" cap="flat">
              <a:solidFill>
                <a:srgbClr val="E71C57">
                  <a:alpha val="35000"/>
                </a:srgbClr>
              </a:solidFill>
              <a:prstDash val="solid"/>
              <a:miter lim="800000"/>
            </a:ln>
            <a:effectLst/>
          </p:spPr>
          <p:txBody>
            <a:bodyPr wrap="square" lIns="45719" tIns="45719" rIns="45719" bIns="45719" numCol="1" anchor="t">
              <a:noAutofit/>
            </a:bodyPr>
            <a:lstStyle/>
            <a:p>
              <a:pPr>
                <a:lnSpc>
                  <a:spcPct val="90000"/>
                </a:lnSpc>
                <a:spcBef>
                  <a:spcPts val="1000"/>
                </a:spcBef>
                <a:defRPr sz="1200">
                  <a:solidFill>
                    <a:srgbClr val="FFFFFF"/>
                  </a:solidFill>
                </a:defRPr>
              </a:pPr>
              <a:endParaRPr/>
            </a:p>
          </p:txBody>
        </p:sp>
        <p:sp>
          <p:nvSpPr>
            <p:cNvPr id="309" name="Footnote example"/>
            <p:cNvSpPr txBox="1"/>
            <p:nvPr/>
          </p:nvSpPr>
          <p:spPr>
            <a:xfrm>
              <a:off x="630600" y="6168780"/>
              <a:ext cx="9030914" cy="39116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b">
              <a:spAutoFit/>
            </a:bodyPr>
            <a:lstStyle/>
            <a:p>
              <a:pPr>
                <a:lnSpc>
                  <a:spcPct val="90000"/>
                </a:lnSpc>
                <a:defRPr sz="1000">
                  <a:solidFill>
                    <a:srgbClr val="808080"/>
                  </a:solidFill>
                </a:defRPr>
              </a:pPr>
              <a:r>
                <a:t>1. xxxx  2. xxxx  3. List footnotes in numerical order. Footnote numbers are not bracketed. Use 10pt font</a:t>
              </a:r>
            </a:p>
            <a:p>
              <a:pPr>
                <a:lnSpc>
                  <a:spcPct val="90000"/>
                </a:lnSpc>
                <a:defRPr sz="1000">
                  <a:solidFill>
                    <a:srgbClr val="808080"/>
                  </a:solidFill>
                </a:defRPr>
              </a:pPr>
              <a:r>
                <a:t>Note: Do not put a period at the end of the note or the source</a:t>
              </a:r>
            </a:p>
            <a:p>
              <a:pPr>
                <a:lnSpc>
                  <a:spcPct val="90000"/>
                </a:lnSpc>
                <a:defRPr sz="1000">
                  <a:solidFill>
                    <a:srgbClr val="808080"/>
                  </a:solidFill>
                </a:defRPr>
              </a:pPr>
              <a:r>
                <a:t>Source: Include a source for every chart that you use. Separate sources with a semicolon; BCG-related sources go at the end</a:t>
              </a:r>
            </a:p>
          </p:txBody>
        </p:sp>
      </p:gr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D. Title Slide">
    <p:bg>
      <p:bgPr>
        <a:solidFill>
          <a:srgbClr val="FFFFFF"/>
        </a:solidFill>
        <a:effectLst/>
      </p:bgPr>
    </p:bg>
    <p:spTree>
      <p:nvGrpSpPr>
        <p:cNvPr id="1" name=""/>
        <p:cNvGrpSpPr/>
        <p:nvPr/>
      </p:nvGrpSpPr>
      <p:grpSpPr>
        <a:xfrm>
          <a:off x="0" y="0"/>
          <a:ext cx="0" cy="0"/>
          <a:chOff x="0" y="0"/>
          <a:chExt cx="0" cy="0"/>
        </a:xfrm>
      </p:grpSpPr>
      <p:sp>
        <p:nvSpPr>
          <p:cNvPr id="317" name="Rectangle 13"/>
          <p:cNvSpPr/>
          <p:nvPr/>
        </p:nvSpPr>
        <p:spPr>
          <a:xfrm>
            <a:off x="0" y="5279183"/>
            <a:ext cx="12192000" cy="1578818"/>
          </a:xfrm>
          <a:prstGeom prst="rect">
            <a:avLst/>
          </a:prstGeom>
          <a:solidFill>
            <a:srgbClr val="FFFFFF"/>
          </a:solidFill>
          <a:ln w="12700">
            <a:miter lim="400000"/>
          </a:ln>
        </p:spPr>
        <p:txBody>
          <a:bodyPr lIns="45719" rIns="45719"/>
          <a:lstStyle/>
          <a:p>
            <a:pPr>
              <a:lnSpc>
                <a:spcPct val="90000"/>
              </a:lnSpc>
              <a:spcBef>
                <a:spcPts val="1000"/>
              </a:spcBef>
              <a:defRPr sz="1200">
                <a:solidFill>
                  <a:srgbClr val="FFFFFF"/>
                </a:solidFill>
              </a:defRPr>
            </a:pPr>
            <a:endParaRPr/>
          </a:p>
        </p:txBody>
      </p:sp>
      <p:pic>
        <p:nvPicPr>
          <p:cNvPr id="318" name="Picture 17" descr="Picture 17"/>
          <p:cNvPicPr>
            <a:picLocks noChangeAspect="1"/>
          </p:cNvPicPr>
          <p:nvPr/>
        </p:nvPicPr>
        <p:blipFill>
          <a:blip r:embed="rId2">
            <a:extLst/>
          </a:blip>
          <a:srcRect l="1730" t="8741" r="102" b="27"/>
          <a:stretch>
            <a:fillRect/>
          </a:stretch>
        </p:blipFill>
        <p:spPr>
          <a:xfrm rot="16200000" flipH="1">
            <a:off x="8471921" y="1973271"/>
            <a:ext cx="580574" cy="6858001"/>
          </a:xfrm>
          <a:prstGeom prst="rect">
            <a:avLst/>
          </a:prstGeom>
          <a:ln w="12700">
            <a:miter lim="400000"/>
          </a:ln>
        </p:spPr>
      </p:pic>
      <p:pic>
        <p:nvPicPr>
          <p:cNvPr id="319" name="TitleAndEndImages" descr="TitleAndEndImages"/>
          <p:cNvPicPr>
            <a:picLocks noChangeAspect="1"/>
          </p:cNvPicPr>
          <p:nvPr/>
        </p:nvPicPr>
        <p:blipFill>
          <a:blip r:embed="rId3">
            <a:extLst/>
          </a:blip>
          <a:srcRect b="23055"/>
          <a:stretch>
            <a:fillRect/>
          </a:stretch>
        </p:blipFill>
        <p:spPr>
          <a:xfrm flipH="1">
            <a:off x="0" y="0"/>
            <a:ext cx="12192000" cy="5276851"/>
          </a:xfrm>
          <a:prstGeom prst="rect">
            <a:avLst/>
          </a:prstGeom>
          <a:ln w="12700">
            <a:miter lim="400000"/>
          </a:ln>
        </p:spPr>
      </p:pic>
      <p:sp>
        <p:nvSpPr>
          <p:cNvPr id="320" name="Picture Placeholder 8"/>
          <p:cNvSpPr>
            <a:spLocks noGrp="1"/>
          </p:cNvSpPr>
          <p:nvPr>
            <p:ph type="pic" sz="quarter" idx="13"/>
          </p:nvPr>
        </p:nvSpPr>
        <p:spPr>
          <a:xfrm>
            <a:off x="9366560" y="5570642"/>
            <a:ext cx="1867936" cy="896834"/>
          </a:xfrm>
          <a:prstGeom prst="rect">
            <a:avLst/>
          </a:prstGeom>
        </p:spPr>
        <p:txBody>
          <a:bodyPr lIns="91439" tIns="45719" rIns="91439" bIns="45719"/>
          <a:lstStyle/>
          <a:p>
            <a:endParaRPr/>
          </a:p>
        </p:txBody>
      </p:sp>
      <p:sp>
        <p:nvSpPr>
          <p:cNvPr id="321" name="Rectangle 20"/>
          <p:cNvSpPr/>
          <p:nvPr/>
        </p:nvSpPr>
        <p:spPr>
          <a:xfrm>
            <a:off x="630935" y="626199"/>
            <a:ext cx="8125202" cy="5529602"/>
          </a:xfrm>
          <a:prstGeom prst="rect">
            <a:avLst/>
          </a:prstGeom>
          <a:gradFill>
            <a:gsLst>
              <a:gs pos="0">
                <a:schemeClr val="accent1">
                  <a:alpha val="90000"/>
                </a:schemeClr>
              </a:gs>
              <a:gs pos="100000">
                <a:srgbClr val="29BA74">
                  <a:alpha val="90000"/>
                </a:srgbClr>
              </a:gs>
            </a:gsLst>
            <a:lin ang="18900000"/>
          </a:gradFill>
          <a:ln w="12700">
            <a:miter lim="400000"/>
          </a:ln>
        </p:spPr>
        <p:txBody>
          <a:bodyPr lIns="45719" rIns="45719" anchor="ctr"/>
          <a:lstStyle/>
          <a:p>
            <a:pPr algn="ctr">
              <a:lnSpc>
                <a:spcPct val="95000"/>
              </a:lnSpc>
              <a:defRPr sz="2000">
                <a:solidFill>
                  <a:srgbClr val="FFFFFF"/>
                </a:solidFill>
              </a:defRPr>
            </a:pPr>
            <a:endParaRPr/>
          </a:p>
        </p:txBody>
      </p:sp>
      <p:sp>
        <p:nvSpPr>
          <p:cNvPr id="322" name="Body Level One…"/>
          <p:cNvSpPr txBox="1">
            <a:spLocks noGrp="1"/>
          </p:cNvSpPr>
          <p:nvPr>
            <p:ph type="body" sz="quarter" idx="1"/>
          </p:nvPr>
        </p:nvSpPr>
        <p:spPr>
          <a:xfrm>
            <a:off x="957599" y="6207842"/>
            <a:ext cx="6868802" cy="327149"/>
          </a:xfrm>
          <a:prstGeom prst="rect">
            <a:avLst/>
          </a:prstGeom>
        </p:spPr>
        <p:txBody>
          <a:bodyPr anchor="ctr">
            <a:normAutofit/>
          </a:bodyPr>
          <a:lstStyle>
            <a:lvl1pPr>
              <a:buSzTx/>
              <a:buFontTx/>
              <a:buNone/>
              <a:defRPr b="1" cap="all">
                <a:solidFill>
                  <a:schemeClr val="accent5"/>
                </a:solidFill>
              </a:defRPr>
            </a:lvl1pPr>
            <a:lvl2pPr marL="0" indent="111600">
              <a:buSzTx/>
              <a:buFontTx/>
              <a:buNone/>
              <a:defRPr b="1" cap="all">
                <a:solidFill>
                  <a:schemeClr val="accent5"/>
                </a:solidFill>
              </a:defRPr>
            </a:lvl2pPr>
            <a:lvl3pPr marL="0" indent="0">
              <a:buSzTx/>
              <a:buFontTx/>
              <a:buNone/>
              <a:defRPr b="1" cap="all">
                <a:solidFill>
                  <a:schemeClr val="accent5"/>
                </a:solidFill>
              </a:defRPr>
            </a:lvl3pPr>
            <a:lvl4pPr indent="228600">
              <a:buSzTx/>
              <a:buFontTx/>
              <a:buNone/>
              <a:defRPr b="1" cap="all">
                <a:solidFill>
                  <a:schemeClr val="accent5"/>
                </a:solidFill>
              </a:defRPr>
            </a:lvl4pPr>
            <a:lvl5pPr indent="457200">
              <a:buSzTx/>
              <a:buFontTx/>
              <a:buNone/>
              <a:defRPr b="1" cap="all">
                <a:solidFill>
                  <a:schemeClr val="accent5"/>
                </a:solidFill>
              </a:defRPr>
            </a:lvl5pPr>
          </a:lstStyle>
          <a:p>
            <a:r>
              <a:t>Body Level One</a:t>
            </a:r>
          </a:p>
          <a:p>
            <a:pPr lvl="1"/>
            <a:r>
              <a:t>Body Level Two</a:t>
            </a:r>
          </a:p>
          <a:p>
            <a:pPr lvl="2"/>
            <a:r>
              <a:t>Body Level Three</a:t>
            </a:r>
          </a:p>
          <a:p>
            <a:pPr lvl="3"/>
            <a:r>
              <a:t>Body Level Four</a:t>
            </a:r>
          </a:p>
          <a:p>
            <a:pPr lvl="4"/>
            <a:r>
              <a:t>Body Level Five</a:t>
            </a:r>
          </a:p>
        </p:txBody>
      </p:sp>
      <p:grpSp>
        <p:nvGrpSpPr>
          <p:cNvPr id="325" name="Group 22"/>
          <p:cNvGrpSpPr/>
          <p:nvPr/>
        </p:nvGrpSpPr>
        <p:grpSpPr>
          <a:xfrm>
            <a:off x="957600" y="946935"/>
            <a:ext cx="2887436" cy="894747"/>
            <a:chOff x="0" y="0"/>
            <a:chExt cx="2887435" cy="894745"/>
          </a:xfrm>
        </p:grpSpPr>
        <p:sp>
          <p:nvSpPr>
            <p:cNvPr id="323" name="Freeform 5"/>
            <p:cNvSpPr/>
            <p:nvPr/>
          </p:nvSpPr>
          <p:spPr>
            <a:xfrm>
              <a:off x="0" y="-1"/>
              <a:ext cx="1322453" cy="548975"/>
            </a:xfrm>
            <a:custGeom>
              <a:avLst/>
              <a:gdLst/>
              <a:ahLst/>
              <a:cxnLst>
                <a:cxn ang="0">
                  <a:pos x="wd2" y="hd2"/>
                </a:cxn>
                <a:cxn ang="5400000">
                  <a:pos x="wd2" y="hd2"/>
                </a:cxn>
                <a:cxn ang="10800000">
                  <a:pos x="wd2" y="hd2"/>
                </a:cxn>
                <a:cxn ang="16200000">
                  <a:pos x="wd2" y="hd2"/>
                </a:cxn>
              </a:cxnLst>
              <a:rect l="0" t="0" r="r" b="b"/>
              <a:pathLst>
                <a:path w="21600" h="21600" extrusionOk="0">
                  <a:moveTo>
                    <a:pt x="2478" y="9874"/>
                  </a:moveTo>
                  <a:cubicBezTo>
                    <a:pt x="2478" y="1543"/>
                    <a:pt x="2478" y="1543"/>
                    <a:pt x="2478" y="1543"/>
                  </a:cubicBezTo>
                  <a:cubicBezTo>
                    <a:pt x="2478" y="1389"/>
                    <a:pt x="2478" y="1234"/>
                    <a:pt x="2605" y="1234"/>
                  </a:cubicBezTo>
                  <a:cubicBezTo>
                    <a:pt x="2795" y="1234"/>
                    <a:pt x="3240" y="1234"/>
                    <a:pt x="3431" y="1234"/>
                  </a:cubicBezTo>
                  <a:cubicBezTo>
                    <a:pt x="4447" y="1234"/>
                    <a:pt x="5146" y="2623"/>
                    <a:pt x="5146" y="5554"/>
                  </a:cubicBezTo>
                  <a:cubicBezTo>
                    <a:pt x="5146" y="8794"/>
                    <a:pt x="4320" y="9874"/>
                    <a:pt x="2986" y="9874"/>
                  </a:cubicBezTo>
                  <a:lnTo>
                    <a:pt x="2478" y="9874"/>
                  </a:lnTo>
                  <a:close/>
                  <a:moveTo>
                    <a:pt x="3812" y="20366"/>
                  </a:moveTo>
                  <a:cubicBezTo>
                    <a:pt x="2668" y="20366"/>
                    <a:pt x="2478" y="19903"/>
                    <a:pt x="2478" y="16046"/>
                  </a:cubicBezTo>
                  <a:cubicBezTo>
                    <a:pt x="2478" y="10646"/>
                    <a:pt x="2478" y="10646"/>
                    <a:pt x="2478" y="10646"/>
                  </a:cubicBezTo>
                  <a:cubicBezTo>
                    <a:pt x="2986" y="10646"/>
                    <a:pt x="2986" y="10646"/>
                    <a:pt x="2986" y="10646"/>
                  </a:cubicBezTo>
                  <a:cubicBezTo>
                    <a:pt x="4511" y="10646"/>
                    <a:pt x="5845" y="11417"/>
                    <a:pt x="5845" y="15429"/>
                  </a:cubicBezTo>
                  <a:cubicBezTo>
                    <a:pt x="5845" y="18514"/>
                    <a:pt x="5082" y="20366"/>
                    <a:pt x="3812" y="20366"/>
                  </a:cubicBezTo>
                  <a:close/>
                  <a:moveTo>
                    <a:pt x="18106" y="12034"/>
                  </a:moveTo>
                  <a:cubicBezTo>
                    <a:pt x="18106" y="12343"/>
                    <a:pt x="18106" y="12343"/>
                    <a:pt x="18106" y="12343"/>
                  </a:cubicBezTo>
                  <a:cubicBezTo>
                    <a:pt x="18106" y="12497"/>
                    <a:pt x="18106" y="12651"/>
                    <a:pt x="18169" y="12651"/>
                  </a:cubicBezTo>
                  <a:cubicBezTo>
                    <a:pt x="19440" y="12651"/>
                    <a:pt x="19440" y="12960"/>
                    <a:pt x="19440" y="15429"/>
                  </a:cubicBezTo>
                  <a:cubicBezTo>
                    <a:pt x="19440" y="17434"/>
                    <a:pt x="19440" y="17434"/>
                    <a:pt x="19440" y="17434"/>
                  </a:cubicBezTo>
                  <a:cubicBezTo>
                    <a:pt x="19440" y="19440"/>
                    <a:pt x="18932" y="20829"/>
                    <a:pt x="17788" y="20829"/>
                  </a:cubicBezTo>
                  <a:cubicBezTo>
                    <a:pt x="15946" y="20829"/>
                    <a:pt x="15120" y="16354"/>
                    <a:pt x="15120" y="10954"/>
                  </a:cubicBezTo>
                  <a:cubicBezTo>
                    <a:pt x="15120" y="5709"/>
                    <a:pt x="15692" y="771"/>
                    <a:pt x="17788" y="771"/>
                  </a:cubicBezTo>
                  <a:cubicBezTo>
                    <a:pt x="18932" y="771"/>
                    <a:pt x="19885" y="2623"/>
                    <a:pt x="20012" y="6171"/>
                  </a:cubicBezTo>
                  <a:cubicBezTo>
                    <a:pt x="20012" y="6326"/>
                    <a:pt x="20012" y="6326"/>
                    <a:pt x="20075" y="6326"/>
                  </a:cubicBezTo>
                  <a:cubicBezTo>
                    <a:pt x="20202" y="6326"/>
                    <a:pt x="20202" y="6326"/>
                    <a:pt x="20202" y="6326"/>
                  </a:cubicBezTo>
                  <a:cubicBezTo>
                    <a:pt x="20202" y="4937"/>
                    <a:pt x="20202" y="1543"/>
                    <a:pt x="20202" y="154"/>
                  </a:cubicBezTo>
                  <a:cubicBezTo>
                    <a:pt x="20139" y="154"/>
                    <a:pt x="20139" y="154"/>
                    <a:pt x="20139" y="154"/>
                  </a:cubicBezTo>
                  <a:cubicBezTo>
                    <a:pt x="20012" y="154"/>
                    <a:pt x="20012" y="154"/>
                    <a:pt x="20012" y="309"/>
                  </a:cubicBezTo>
                  <a:cubicBezTo>
                    <a:pt x="19885" y="1851"/>
                    <a:pt x="19885" y="1851"/>
                    <a:pt x="19885" y="1851"/>
                  </a:cubicBezTo>
                  <a:cubicBezTo>
                    <a:pt x="19885" y="1851"/>
                    <a:pt x="19885" y="1851"/>
                    <a:pt x="19885" y="1851"/>
                  </a:cubicBezTo>
                  <a:cubicBezTo>
                    <a:pt x="19249" y="463"/>
                    <a:pt x="18424" y="0"/>
                    <a:pt x="17661" y="0"/>
                  </a:cubicBezTo>
                  <a:cubicBezTo>
                    <a:pt x="15184" y="0"/>
                    <a:pt x="13595" y="4937"/>
                    <a:pt x="13595" y="10954"/>
                  </a:cubicBezTo>
                  <a:cubicBezTo>
                    <a:pt x="13595" y="12034"/>
                    <a:pt x="13659" y="12960"/>
                    <a:pt x="13722" y="13886"/>
                  </a:cubicBezTo>
                  <a:cubicBezTo>
                    <a:pt x="13722" y="14657"/>
                    <a:pt x="13722" y="14657"/>
                    <a:pt x="13722" y="14657"/>
                  </a:cubicBezTo>
                  <a:cubicBezTo>
                    <a:pt x="13532" y="19286"/>
                    <a:pt x="12452" y="20829"/>
                    <a:pt x="11245" y="20829"/>
                  </a:cubicBezTo>
                  <a:cubicBezTo>
                    <a:pt x="9402" y="20829"/>
                    <a:pt x="8513" y="16663"/>
                    <a:pt x="8513" y="10954"/>
                  </a:cubicBezTo>
                  <a:cubicBezTo>
                    <a:pt x="8513" y="5709"/>
                    <a:pt x="9021" y="771"/>
                    <a:pt x="11054" y="771"/>
                  </a:cubicBezTo>
                  <a:cubicBezTo>
                    <a:pt x="12134" y="771"/>
                    <a:pt x="13024" y="2314"/>
                    <a:pt x="13214" y="5091"/>
                  </a:cubicBezTo>
                  <a:cubicBezTo>
                    <a:pt x="13214" y="5246"/>
                    <a:pt x="13278" y="5246"/>
                    <a:pt x="13341" y="5246"/>
                  </a:cubicBezTo>
                  <a:cubicBezTo>
                    <a:pt x="13468" y="5246"/>
                    <a:pt x="13468" y="5246"/>
                    <a:pt x="13468" y="5246"/>
                  </a:cubicBezTo>
                  <a:cubicBezTo>
                    <a:pt x="13468" y="3857"/>
                    <a:pt x="13405" y="1543"/>
                    <a:pt x="13405" y="154"/>
                  </a:cubicBezTo>
                  <a:cubicBezTo>
                    <a:pt x="13341" y="154"/>
                    <a:pt x="13341" y="154"/>
                    <a:pt x="13341" y="154"/>
                  </a:cubicBezTo>
                  <a:cubicBezTo>
                    <a:pt x="13278" y="154"/>
                    <a:pt x="13214" y="154"/>
                    <a:pt x="13214" y="309"/>
                  </a:cubicBezTo>
                  <a:cubicBezTo>
                    <a:pt x="13087" y="1851"/>
                    <a:pt x="13087" y="1851"/>
                    <a:pt x="13087" y="1851"/>
                  </a:cubicBezTo>
                  <a:cubicBezTo>
                    <a:pt x="13087" y="1851"/>
                    <a:pt x="13087" y="1851"/>
                    <a:pt x="13087" y="1851"/>
                  </a:cubicBezTo>
                  <a:cubicBezTo>
                    <a:pt x="12515" y="463"/>
                    <a:pt x="11689" y="0"/>
                    <a:pt x="10927" y="0"/>
                  </a:cubicBezTo>
                  <a:cubicBezTo>
                    <a:pt x="8576" y="0"/>
                    <a:pt x="6988" y="4937"/>
                    <a:pt x="6988" y="10954"/>
                  </a:cubicBezTo>
                  <a:cubicBezTo>
                    <a:pt x="6988" y="11571"/>
                    <a:pt x="6988" y="12034"/>
                    <a:pt x="6988" y="12651"/>
                  </a:cubicBezTo>
                  <a:cubicBezTo>
                    <a:pt x="6988" y="12651"/>
                    <a:pt x="6988" y="12651"/>
                    <a:pt x="6988" y="12651"/>
                  </a:cubicBezTo>
                  <a:cubicBezTo>
                    <a:pt x="6480" y="10954"/>
                    <a:pt x="5527" y="10183"/>
                    <a:pt x="4384" y="10029"/>
                  </a:cubicBezTo>
                  <a:cubicBezTo>
                    <a:pt x="4384" y="10029"/>
                    <a:pt x="4384" y="10029"/>
                    <a:pt x="4384" y="10029"/>
                  </a:cubicBezTo>
                  <a:cubicBezTo>
                    <a:pt x="5654" y="9411"/>
                    <a:pt x="6480" y="7869"/>
                    <a:pt x="6480" y="5246"/>
                  </a:cubicBezTo>
                  <a:cubicBezTo>
                    <a:pt x="6480" y="1389"/>
                    <a:pt x="4765" y="309"/>
                    <a:pt x="3367" y="309"/>
                  </a:cubicBezTo>
                  <a:cubicBezTo>
                    <a:pt x="2986" y="309"/>
                    <a:pt x="2160" y="463"/>
                    <a:pt x="1842" y="463"/>
                  </a:cubicBezTo>
                  <a:cubicBezTo>
                    <a:pt x="1271" y="463"/>
                    <a:pt x="572" y="463"/>
                    <a:pt x="0" y="309"/>
                  </a:cubicBezTo>
                  <a:cubicBezTo>
                    <a:pt x="0" y="771"/>
                    <a:pt x="0" y="771"/>
                    <a:pt x="0" y="771"/>
                  </a:cubicBezTo>
                  <a:cubicBezTo>
                    <a:pt x="0" y="926"/>
                    <a:pt x="0" y="926"/>
                    <a:pt x="64" y="926"/>
                  </a:cubicBezTo>
                  <a:cubicBezTo>
                    <a:pt x="1144" y="1080"/>
                    <a:pt x="1144" y="1389"/>
                    <a:pt x="1144" y="5246"/>
                  </a:cubicBezTo>
                  <a:cubicBezTo>
                    <a:pt x="1144" y="16354"/>
                    <a:pt x="1144" y="16354"/>
                    <a:pt x="1144" y="16354"/>
                  </a:cubicBezTo>
                  <a:cubicBezTo>
                    <a:pt x="1144" y="20057"/>
                    <a:pt x="1144" y="20520"/>
                    <a:pt x="127" y="20520"/>
                  </a:cubicBezTo>
                  <a:cubicBezTo>
                    <a:pt x="0" y="20520"/>
                    <a:pt x="0" y="20674"/>
                    <a:pt x="0" y="20829"/>
                  </a:cubicBezTo>
                  <a:cubicBezTo>
                    <a:pt x="0" y="21137"/>
                    <a:pt x="0" y="21137"/>
                    <a:pt x="0" y="21137"/>
                  </a:cubicBezTo>
                  <a:cubicBezTo>
                    <a:pt x="572" y="21137"/>
                    <a:pt x="1144" y="21137"/>
                    <a:pt x="1779" y="21137"/>
                  </a:cubicBezTo>
                  <a:cubicBezTo>
                    <a:pt x="2541" y="21137"/>
                    <a:pt x="2859" y="21137"/>
                    <a:pt x="3812" y="21137"/>
                  </a:cubicBezTo>
                  <a:cubicBezTo>
                    <a:pt x="5908" y="21137"/>
                    <a:pt x="7242" y="18669"/>
                    <a:pt x="7306" y="15583"/>
                  </a:cubicBezTo>
                  <a:cubicBezTo>
                    <a:pt x="7369" y="15583"/>
                    <a:pt x="7369" y="15583"/>
                    <a:pt x="7369" y="15583"/>
                  </a:cubicBezTo>
                  <a:cubicBezTo>
                    <a:pt x="8005" y="19286"/>
                    <a:pt x="9402" y="21600"/>
                    <a:pt x="11245" y="21600"/>
                  </a:cubicBezTo>
                  <a:cubicBezTo>
                    <a:pt x="12071" y="21600"/>
                    <a:pt x="12896" y="20983"/>
                    <a:pt x="13532" y="19594"/>
                  </a:cubicBezTo>
                  <a:cubicBezTo>
                    <a:pt x="13595" y="19594"/>
                    <a:pt x="13595" y="19594"/>
                    <a:pt x="13595" y="19594"/>
                  </a:cubicBezTo>
                  <a:cubicBezTo>
                    <a:pt x="13659" y="21137"/>
                    <a:pt x="13659" y="21137"/>
                    <a:pt x="13659" y="21137"/>
                  </a:cubicBezTo>
                  <a:cubicBezTo>
                    <a:pt x="13722" y="21291"/>
                    <a:pt x="13722" y="21291"/>
                    <a:pt x="13849" y="21291"/>
                  </a:cubicBezTo>
                  <a:cubicBezTo>
                    <a:pt x="13913" y="21291"/>
                    <a:pt x="13913" y="21291"/>
                    <a:pt x="13913" y="21291"/>
                  </a:cubicBezTo>
                  <a:cubicBezTo>
                    <a:pt x="13913" y="20366"/>
                    <a:pt x="13913" y="17589"/>
                    <a:pt x="13913" y="15583"/>
                  </a:cubicBezTo>
                  <a:cubicBezTo>
                    <a:pt x="13976" y="15583"/>
                    <a:pt x="13976" y="15583"/>
                    <a:pt x="13976" y="15583"/>
                  </a:cubicBezTo>
                  <a:cubicBezTo>
                    <a:pt x="14548" y="19286"/>
                    <a:pt x="16009" y="21600"/>
                    <a:pt x="17725" y="21600"/>
                  </a:cubicBezTo>
                  <a:cubicBezTo>
                    <a:pt x="19376" y="21600"/>
                    <a:pt x="20012" y="18977"/>
                    <a:pt x="20711" y="18977"/>
                  </a:cubicBezTo>
                  <a:cubicBezTo>
                    <a:pt x="20774" y="18977"/>
                    <a:pt x="20838" y="18977"/>
                    <a:pt x="20838" y="18669"/>
                  </a:cubicBezTo>
                  <a:cubicBezTo>
                    <a:pt x="20838" y="18360"/>
                    <a:pt x="20774" y="17589"/>
                    <a:pt x="20774" y="16971"/>
                  </a:cubicBezTo>
                  <a:cubicBezTo>
                    <a:pt x="20774" y="15583"/>
                    <a:pt x="20774" y="15583"/>
                    <a:pt x="20774" y="15583"/>
                  </a:cubicBezTo>
                  <a:cubicBezTo>
                    <a:pt x="20774" y="12960"/>
                    <a:pt x="20774" y="12651"/>
                    <a:pt x="21536" y="12651"/>
                  </a:cubicBezTo>
                  <a:cubicBezTo>
                    <a:pt x="21600" y="12651"/>
                    <a:pt x="21600" y="12497"/>
                    <a:pt x="21600" y="12343"/>
                  </a:cubicBezTo>
                  <a:cubicBezTo>
                    <a:pt x="21600" y="12034"/>
                    <a:pt x="21600" y="12034"/>
                    <a:pt x="21600" y="12034"/>
                  </a:cubicBezTo>
                  <a:cubicBezTo>
                    <a:pt x="21028" y="12034"/>
                    <a:pt x="20647" y="12034"/>
                    <a:pt x="20012" y="12034"/>
                  </a:cubicBezTo>
                  <a:cubicBezTo>
                    <a:pt x="19440" y="12034"/>
                    <a:pt x="18678" y="12034"/>
                    <a:pt x="18106" y="12034"/>
                  </a:cubicBezTo>
                  <a:close/>
                </a:path>
              </a:pathLst>
            </a:custGeom>
            <a:solidFill>
              <a:srgbClr val="FFFFFF"/>
            </a:solidFill>
            <a:ln w="12700" cap="flat">
              <a:noFill/>
              <a:miter lim="400000"/>
            </a:ln>
            <a:effectLst/>
          </p:spPr>
          <p:txBody>
            <a:bodyPr wrap="square" lIns="45719" tIns="45719" rIns="45719" bIns="45719" numCol="1" anchor="t">
              <a:noAutofit/>
            </a:bodyPr>
            <a:lstStyle/>
            <a:p>
              <a:endParaRPr/>
            </a:p>
          </p:txBody>
        </p:sp>
        <p:sp>
          <p:nvSpPr>
            <p:cNvPr id="324" name="Freeform 6"/>
            <p:cNvSpPr/>
            <p:nvPr/>
          </p:nvSpPr>
          <p:spPr>
            <a:xfrm>
              <a:off x="458843" y="745621"/>
              <a:ext cx="2428593" cy="149125"/>
            </a:xfrm>
            <a:custGeom>
              <a:avLst/>
              <a:gdLst/>
              <a:ahLst/>
              <a:cxnLst>
                <a:cxn ang="0">
                  <a:pos x="wd2" y="hd2"/>
                </a:cxn>
                <a:cxn ang="5400000">
                  <a:pos x="wd2" y="hd2"/>
                </a:cxn>
                <a:cxn ang="10800000">
                  <a:pos x="wd2" y="hd2"/>
                </a:cxn>
                <a:cxn ang="16200000">
                  <a:pos x="wd2" y="hd2"/>
                </a:cxn>
              </a:cxnLst>
              <a:rect l="0" t="0" r="r" b="b"/>
              <a:pathLst>
                <a:path w="21600" h="21600" extrusionOk="0">
                  <a:moveTo>
                    <a:pt x="795" y="21032"/>
                  </a:moveTo>
                  <a:cubicBezTo>
                    <a:pt x="795" y="20463"/>
                    <a:pt x="795" y="20463"/>
                    <a:pt x="795" y="20463"/>
                  </a:cubicBezTo>
                  <a:cubicBezTo>
                    <a:pt x="795" y="19895"/>
                    <a:pt x="795" y="19895"/>
                    <a:pt x="795" y="19895"/>
                  </a:cubicBezTo>
                  <a:cubicBezTo>
                    <a:pt x="657" y="19326"/>
                    <a:pt x="657" y="19326"/>
                    <a:pt x="657" y="15916"/>
                  </a:cubicBezTo>
                  <a:cubicBezTo>
                    <a:pt x="657" y="2274"/>
                    <a:pt x="657" y="2274"/>
                    <a:pt x="657" y="2274"/>
                  </a:cubicBezTo>
                  <a:cubicBezTo>
                    <a:pt x="657" y="1705"/>
                    <a:pt x="657" y="1705"/>
                    <a:pt x="657" y="1705"/>
                  </a:cubicBezTo>
                  <a:cubicBezTo>
                    <a:pt x="795" y="1705"/>
                    <a:pt x="795" y="1705"/>
                    <a:pt x="795" y="1705"/>
                  </a:cubicBezTo>
                  <a:cubicBezTo>
                    <a:pt x="933" y="1705"/>
                    <a:pt x="1037" y="2274"/>
                    <a:pt x="1037" y="5684"/>
                  </a:cubicBezTo>
                  <a:cubicBezTo>
                    <a:pt x="1037" y="5684"/>
                    <a:pt x="1071" y="5684"/>
                    <a:pt x="1071" y="5684"/>
                  </a:cubicBezTo>
                  <a:cubicBezTo>
                    <a:pt x="1106" y="5684"/>
                    <a:pt x="1106" y="5684"/>
                    <a:pt x="1106" y="5684"/>
                  </a:cubicBezTo>
                  <a:cubicBezTo>
                    <a:pt x="1106" y="4547"/>
                    <a:pt x="1106" y="1705"/>
                    <a:pt x="1106" y="568"/>
                  </a:cubicBezTo>
                  <a:cubicBezTo>
                    <a:pt x="1037" y="568"/>
                    <a:pt x="933" y="568"/>
                    <a:pt x="795" y="568"/>
                  </a:cubicBezTo>
                  <a:cubicBezTo>
                    <a:pt x="346" y="568"/>
                    <a:pt x="346" y="568"/>
                    <a:pt x="346" y="568"/>
                  </a:cubicBezTo>
                  <a:cubicBezTo>
                    <a:pt x="207" y="568"/>
                    <a:pt x="104" y="568"/>
                    <a:pt x="0" y="568"/>
                  </a:cubicBezTo>
                  <a:cubicBezTo>
                    <a:pt x="0" y="1705"/>
                    <a:pt x="0" y="5116"/>
                    <a:pt x="0" y="6253"/>
                  </a:cubicBezTo>
                  <a:cubicBezTo>
                    <a:pt x="69" y="6253"/>
                    <a:pt x="69" y="6253"/>
                    <a:pt x="69" y="6253"/>
                  </a:cubicBezTo>
                  <a:cubicBezTo>
                    <a:pt x="69" y="6253"/>
                    <a:pt x="69" y="6253"/>
                    <a:pt x="69" y="6253"/>
                  </a:cubicBezTo>
                  <a:cubicBezTo>
                    <a:pt x="104" y="2274"/>
                    <a:pt x="173" y="1705"/>
                    <a:pt x="346" y="1705"/>
                  </a:cubicBezTo>
                  <a:cubicBezTo>
                    <a:pt x="449" y="1705"/>
                    <a:pt x="449" y="1705"/>
                    <a:pt x="449" y="1705"/>
                  </a:cubicBezTo>
                  <a:cubicBezTo>
                    <a:pt x="484" y="1705"/>
                    <a:pt x="484" y="1705"/>
                    <a:pt x="484" y="2274"/>
                  </a:cubicBezTo>
                  <a:cubicBezTo>
                    <a:pt x="484" y="15916"/>
                    <a:pt x="484" y="15916"/>
                    <a:pt x="484" y="15916"/>
                  </a:cubicBezTo>
                  <a:cubicBezTo>
                    <a:pt x="484" y="19326"/>
                    <a:pt x="484" y="19326"/>
                    <a:pt x="346" y="19895"/>
                  </a:cubicBezTo>
                  <a:cubicBezTo>
                    <a:pt x="311" y="19895"/>
                    <a:pt x="311" y="19895"/>
                    <a:pt x="311" y="20463"/>
                  </a:cubicBezTo>
                  <a:cubicBezTo>
                    <a:pt x="311" y="21032"/>
                    <a:pt x="311" y="21032"/>
                    <a:pt x="311" y="21032"/>
                  </a:cubicBezTo>
                  <a:cubicBezTo>
                    <a:pt x="415" y="21032"/>
                    <a:pt x="484" y="21032"/>
                    <a:pt x="553" y="21032"/>
                  </a:cubicBezTo>
                  <a:cubicBezTo>
                    <a:pt x="657" y="21032"/>
                    <a:pt x="726" y="21032"/>
                    <a:pt x="795" y="21032"/>
                  </a:cubicBezTo>
                  <a:close/>
                  <a:moveTo>
                    <a:pt x="4009" y="15347"/>
                  </a:moveTo>
                  <a:cubicBezTo>
                    <a:pt x="4009" y="11937"/>
                    <a:pt x="3802" y="10232"/>
                    <a:pt x="3594" y="10232"/>
                  </a:cubicBezTo>
                  <a:cubicBezTo>
                    <a:pt x="3594" y="10232"/>
                    <a:pt x="3594" y="10232"/>
                    <a:pt x="3594" y="10232"/>
                  </a:cubicBezTo>
                  <a:cubicBezTo>
                    <a:pt x="3767" y="9663"/>
                    <a:pt x="3871" y="7958"/>
                    <a:pt x="3871" y="5116"/>
                  </a:cubicBezTo>
                  <a:cubicBezTo>
                    <a:pt x="3871" y="1705"/>
                    <a:pt x="3629" y="568"/>
                    <a:pt x="3421" y="568"/>
                  </a:cubicBezTo>
                  <a:cubicBezTo>
                    <a:pt x="3352" y="568"/>
                    <a:pt x="3318" y="568"/>
                    <a:pt x="3249" y="568"/>
                  </a:cubicBezTo>
                  <a:cubicBezTo>
                    <a:pt x="3145" y="568"/>
                    <a:pt x="3076" y="568"/>
                    <a:pt x="3007" y="568"/>
                  </a:cubicBezTo>
                  <a:cubicBezTo>
                    <a:pt x="3007" y="1137"/>
                    <a:pt x="3007" y="1137"/>
                    <a:pt x="3007" y="1137"/>
                  </a:cubicBezTo>
                  <a:cubicBezTo>
                    <a:pt x="3007" y="1705"/>
                    <a:pt x="3007" y="1705"/>
                    <a:pt x="3007" y="1705"/>
                  </a:cubicBezTo>
                  <a:cubicBezTo>
                    <a:pt x="3145" y="1705"/>
                    <a:pt x="3145" y="1705"/>
                    <a:pt x="3145" y="5684"/>
                  </a:cubicBezTo>
                  <a:cubicBezTo>
                    <a:pt x="3145" y="15916"/>
                    <a:pt x="3145" y="15916"/>
                    <a:pt x="3145" y="15916"/>
                  </a:cubicBezTo>
                  <a:cubicBezTo>
                    <a:pt x="3145" y="19326"/>
                    <a:pt x="3145" y="19326"/>
                    <a:pt x="3007" y="19895"/>
                  </a:cubicBezTo>
                  <a:cubicBezTo>
                    <a:pt x="3007" y="19895"/>
                    <a:pt x="3007" y="19895"/>
                    <a:pt x="3007" y="20463"/>
                  </a:cubicBezTo>
                  <a:cubicBezTo>
                    <a:pt x="3007" y="21032"/>
                    <a:pt x="3007" y="21032"/>
                    <a:pt x="3007" y="21032"/>
                  </a:cubicBezTo>
                  <a:cubicBezTo>
                    <a:pt x="3076" y="21032"/>
                    <a:pt x="3145" y="21032"/>
                    <a:pt x="3249" y="21032"/>
                  </a:cubicBezTo>
                  <a:cubicBezTo>
                    <a:pt x="3352" y="21032"/>
                    <a:pt x="3387" y="21032"/>
                    <a:pt x="3491" y="21032"/>
                  </a:cubicBezTo>
                  <a:cubicBezTo>
                    <a:pt x="3802" y="21032"/>
                    <a:pt x="4009" y="18189"/>
                    <a:pt x="4009" y="15347"/>
                  </a:cubicBezTo>
                  <a:close/>
                  <a:moveTo>
                    <a:pt x="3802" y="15347"/>
                  </a:moveTo>
                  <a:cubicBezTo>
                    <a:pt x="3802" y="18189"/>
                    <a:pt x="3698" y="19895"/>
                    <a:pt x="3491" y="19895"/>
                  </a:cubicBezTo>
                  <a:cubicBezTo>
                    <a:pt x="3318" y="19895"/>
                    <a:pt x="3318" y="19326"/>
                    <a:pt x="3318" y="15347"/>
                  </a:cubicBezTo>
                  <a:cubicBezTo>
                    <a:pt x="3318" y="10800"/>
                    <a:pt x="3318" y="10800"/>
                    <a:pt x="3318" y="10800"/>
                  </a:cubicBezTo>
                  <a:cubicBezTo>
                    <a:pt x="3387" y="10800"/>
                    <a:pt x="3387" y="10800"/>
                    <a:pt x="3387" y="10800"/>
                  </a:cubicBezTo>
                  <a:cubicBezTo>
                    <a:pt x="3663" y="10800"/>
                    <a:pt x="3802" y="11937"/>
                    <a:pt x="3802" y="15347"/>
                  </a:cubicBezTo>
                  <a:close/>
                  <a:moveTo>
                    <a:pt x="3698" y="5684"/>
                  </a:moveTo>
                  <a:cubicBezTo>
                    <a:pt x="3698" y="8526"/>
                    <a:pt x="3594" y="9663"/>
                    <a:pt x="3387" y="9663"/>
                  </a:cubicBezTo>
                  <a:cubicBezTo>
                    <a:pt x="3318" y="9663"/>
                    <a:pt x="3318" y="9663"/>
                    <a:pt x="3318" y="9663"/>
                  </a:cubicBezTo>
                  <a:cubicBezTo>
                    <a:pt x="3318" y="2274"/>
                    <a:pt x="3318" y="2274"/>
                    <a:pt x="3318" y="2274"/>
                  </a:cubicBezTo>
                  <a:cubicBezTo>
                    <a:pt x="3318" y="1705"/>
                    <a:pt x="3318" y="1705"/>
                    <a:pt x="3352" y="1705"/>
                  </a:cubicBezTo>
                  <a:cubicBezTo>
                    <a:pt x="3352" y="1705"/>
                    <a:pt x="3421" y="1705"/>
                    <a:pt x="3456" y="1705"/>
                  </a:cubicBezTo>
                  <a:cubicBezTo>
                    <a:pt x="3594" y="1705"/>
                    <a:pt x="3698" y="2842"/>
                    <a:pt x="3698" y="5684"/>
                  </a:cubicBezTo>
                  <a:close/>
                  <a:moveTo>
                    <a:pt x="9539" y="21032"/>
                  </a:moveTo>
                  <a:cubicBezTo>
                    <a:pt x="9539" y="19895"/>
                    <a:pt x="9539" y="15916"/>
                    <a:pt x="9539" y="14779"/>
                  </a:cubicBezTo>
                  <a:cubicBezTo>
                    <a:pt x="9469" y="14779"/>
                    <a:pt x="9469" y="14779"/>
                    <a:pt x="9469" y="14779"/>
                  </a:cubicBezTo>
                  <a:cubicBezTo>
                    <a:pt x="9469" y="14779"/>
                    <a:pt x="9469" y="14779"/>
                    <a:pt x="9469" y="14779"/>
                  </a:cubicBezTo>
                  <a:cubicBezTo>
                    <a:pt x="9435" y="18758"/>
                    <a:pt x="9331" y="19895"/>
                    <a:pt x="9124" y="19895"/>
                  </a:cubicBezTo>
                  <a:cubicBezTo>
                    <a:pt x="8882" y="19895"/>
                    <a:pt x="8744" y="16484"/>
                    <a:pt x="8744" y="10800"/>
                  </a:cubicBezTo>
                  <a:cubicBezTo>
                    <a:pt x="8744" y="6253"/>
                    <a:pt x="8778" y="1137"/>
                    <a:pt x="9089" y="1137"/>
                  </a:cubicBezTo>
                  <a:cubicBezTo>
                    <a:pt x="9262" y="1137"/>
                    <a:pt x="9366" y="2842"/>
                    <a:pt x="9400" y="6253"/>
                  </a:cubicBezTo>
                  <a:cubicBezTo>
                    <a:pt x="9400" y="6253"/>
                    <a:pt x="9400" y="6253"/>
                    <a:pt x="9400" y="6253"/>
                  </a:cubicBezTo>
                  <a:cubicBezTo>
                    <a:pt x="9469" y="6253"/>
                    <a:pt x="9469" y="6253"/>
                    <a:pt x="9469" y="6253"/>
                  </a:cubicBezTo>
                  <a:cubicBezTo>
                    <a:pt x="9469" y="5116"/>
                    <a:pt x="9469" y="1705"/>
                    <a:pt x="9469" y="0"/>
                  </a:cubicBezTo>
                  <a:cubicBezTo>
                    <a:pt x="9435" y="0"/>
                    <a:pt x="9435" y="0"/>
                    <a:pt x="9435" y="0"/>
                  </a:cubicBezTo>
                  <a:cubicBezTo>
                    <a:pt x="9400" y="0"/>
                    <a:pt x="9400" y="0"/>
                    <a:pt x="9400" y="568"/>
                  </a:cubicBezTo>
                  <a:cubicBezTo>
                    <a:pt x="9366" y="1137"/>
                    <a:pt x="9366" y="1137"/>
                    <a:pt x="9366" y="1137"/>
                  </a:cubicBezTo>
                  <a:cubicBezTo>
                    <a:pt x="9366" y="1137"/>
                    <a:pt x="9366" y="1137"/>
                    <a:pt x="9366" y="1137"/>
                  </a:cubicBezTo>
                  <a:cubicBezTo>
                    <a:pt x="9297" y="568"/>
                    <a:pt x="9193" y="0"/>
                    <a:pt x="9089" y="0"/>
                  </a:cubicBezTo>
                  <a:cubicBezTo>
                    <a:pt x="8744" y="0"/>
                    <a:pt x="8536" y="4547"/>
                    <a:pt x="8536" y="10800"/>
                  </a:cubicBezTo>
                  <a:cubicBezTo>
                    <a:pt x="8536" y="17621"/>
                    <a:pt x="8778" y="21600"/>
                    <a:pt x="9124" y="21600"/>
                  </a:cubicBezTo>
                  <a:cubicBezTo>
                    <a:pt x="9297" y="21600"/>
                    <a:pt x="9400" y="20463"/>
                    <a:pt x="9435" y="20463"/>
                  </a:cubicBezTo>
                  <a:cubicBezTo>
                    <a:pt x="9435" y="20463"/>
                    <a:pt x="9435" y="20463"/>
                    <a:pt x="9435" y="20463"/>
                  </a:cubicBezTo>
                  <a:cubicBezTo>
                    <a:pt x="9469" y="21032"/>
                    <a:pt x="9469" y="21032"/>
                    <a:pt x="9469" y="21032"/>
                  </a:cubicBezTo>
                  <a:cubicBezTo>
                    <a:pt x="9469" y="21032"/>
                    <a:pt x="9469" y="21032"/>
                    <a:pt x="9504" y="21032"/>
                  </a:cubicBezTo>
                  <a:lnTo>
                    <a:pt x="9539" y="21032"/>
                  </a:lnTo>
                  <a:close/>
                  <a:moveTo>
                    <a:pt x="1659" y="21032"/>
                  </a:moveTo>
                  <a:cubicBezTo>
                    <a:pt x="1624" y="21032"/>
                    <a:pt x="1555" y="21032"/>
                    <a:pt x="1486" y="21032"/>
                  </a:cubicBezTo>
                  <a:cubicBezTo>
                    <a:pt x="1486" y="20463"/>
                    <a:pt x="1486" y="20463"/>
                    <a:pt x="1486" y="20463"/>
                  </a:cubicBezTo>
                  <a:cubicBezTo>
                    <a:pt x="1486" y="20463"/>
                    <a:pt x="1486" y="19895"/>
                    <a:pt x="1486" y="19895"/>
                  </a:cubicBezTo>
                  <a:cubicBezTo>
                    <a:pt x="1590" y="19895"/>
                    <a:pt x="1590" y="19895"/>
                    <a:pt x="1590" y="17053"/>
                  </a:cubicBezTo>
                  <a:cubicBezTo>
                    <a:pt x="1590" y="14211"/>
                    <a:pt x="1590" y="14211"/>
                    <a:pt x="1590" y="14211"/>
                  </a:cubicBezTo>
                  <a:cubicBezTo>
                    <a:pt x="1210" y="14211"/>
                    <a:pt x="1210" y="14211"/>
                    <a:pt x="1210" y="14211"/>
                  </a:cubicBezTo>
                  <a:cubicBezTo>
                    <a:pt x="1210" y="17053"/>
                    <a:pt x="1210" y="17053"/>
                    <a:pt x="1210" y="17053"/>
                  </a:cubicBezTo>
                  <a:cubicBezTo>
                    <a:pt x="1210" y="19895"/>
                    <a:pt x="1210" y="19895"/>
                    <a:pt x="1313" y="19895"/>
                  </a:cubicBezTo>
                  <a:cubicBezTo>
                    <a:pt x="1313" y="19895"/>
                    <a:pt x="1313" y="20463"/>
                    <a:pt x="1313" y="20463"/>
                  </a:cubicBezTo>
                  <a:cubicBezTo>
                    <a:pt x="1313" y="21032"/>
                    <a:pt x="1313" y="21032"/>
                    <a:pt x="1313" y="21032"/>
                  </a:cubicBezTo>
                  <a:cubicBezTo>
                    <a:pt x="1279" y="21032"/>
                    <a:pt x="1210" y="21032"/>
                    <a:pt x="1140" y="21032"/>
                  </a:cubicBezTo>
                  <a:cubicBezTo>
                    <a:pt x="1071" y="21032"/>
                    <a:pt x="1002" y="21032"/>
                    <a:pt x="933" y="21032"/>
                  </a:cubicBezTo>
                  <a:cubicBezTo>
                    <a:pt x="933" y="20463"/>
                    <a:pt x="933" y="20463"/>
                    <a:pt x="933" y="20463"/>
                  </a:cubicBezTo>
                  <a:cubicBezTo>
                    <a:pt x="933" y="20463"/>
                    <a:pt x="933" y="19895"/>
                    <a:pt x="968" y="19895"/>
                  </a:cubicBezTo>
                  <a:cubicBezTo>
                    <a:pt x="1071" y="19895"/>
                    <a:pt x="1071" y="19895"/>
                    <a:pt x="1071" y="17053"/>
                  </a:cubicBezTo>
                  <a:cubicBezTo>
                    <a:pt x="1071" y="10800"/>
                    <a:pt x="1071" y="10800"/>
                    <a:pt x="1071" y="10800"/>
                  </a:cubicBezTo>
                  <a:cubicBezTo>
                    <a:pt x="1071" y="7958"/>
                    <a:pt x="1071" y="7958"/>
                    <a:pt x="968" y="7958"/>
                  </a:cubicBezTo>
                  <a:cubicBezTo>
                    <a:pt x="933" y="7958"/>
                    <a:pt x="933" y="7958"/>
                    <a:pt x="933" y="7389"/>
                  </a:cubicBezTo>
                  <a:cubicBezTo>
                    <a:pt x="933" y="6821"/>
                    <a:pt x="933" y="6821"/>
                    <a:pt x="933" y="6821"/>
                  </a:cubicBezTo>
                  <a:cubicBezTo>
                    <a:pt x="1002" y="6821"/>
                    <a:pt x="1071" y="6821"/>
                    <a:pt x="1140" y="6821"/>
                  </a:cubicBezTo>
                  <a:cubicBezTo>
                    <a:pt x="1210" y="6821"/>
                    <a:pt x="1279" y="6821"/>
                    <a:pt x="1313" y="6821"/>
                  </a:cubicBezTo>
                  <a:cubicBezTo>
                    <a:pt x="1313" y="7389"/>
                    <a:pt x="1313" y="7389"/>
                    <a:pt x="1313" y="7389"/>
                  </a:cubicBezTo>
                  <a:cubicBezTo>
                    <a:pt x="1313" y="7958"/>
                    <a:pt x="1313" y="7958"/>
                    <a:pt x="1313" y="7958"/>
                  </a:cubicBezTo>
                  <a:cubicBezTo>
                    <a:pt x="1210" y="7958"/>
                    <a:pt x="1210" y="7958"/>
                    <a:pt x="1210" y="10800"/>
                  </a:cubicBezTo>
                  <a:cubicBezTo>
                    <a:pt x="1210" y="13074"/>
                    <a:pt x="1210" y="13074"/>
                    <a:pt x="1210" y="13074"/>
                  </a:cubicBezTo>
                  <a:cubicBezTo>
                    <a:pt x="1590" y="13074"/>
                    <a:pt x="1590" y="13074"/>
                    <a:pt x="1590" y="13074"/>
                  </a:cubicBezTo>
                  <a:cubicBezTo>
                    <a:pt x="1590" y="10800"/>
                    <a:pt x="1590" y="10800"/>
                    <a:pt x="1590" y="10800"/>
                  </a:cubicBezTo>
                  <a:cubicBezTo>
                    <a:pt x="1590" y="7958"/>
                    <a:pt x="1590" y="7958"/>
                    <a:pt x="1486" y="7958"/>
                  </a:cubicBezTo>
                  <a:cubicBezTo>
                    <a:pt x="1486" y="7958"/>
                    <a:pt x="1486" y="7958"/>
                    <a:pt x="1486" y="7389"/>
                  </a:cubicBezTo>
                  <a:cubicBezTo>
                    <a:pt x="1486" y="6821"/>
                    <a:pt x="1486" y="6821"/>
                    <a:pt x="1486" y="6821"/>
                  </a:cubicBezTo>
                  <a:cubicBezTo>
                    <a:pt x="1555" y="6821"/>
                    <a:pt x="1624" y="6821"/>
                    <a:pt x="1659" y="6821"/>
                  </a:cubicBezTo>
                  <a:cubicBezTo>
                    <a:pt x="1728" y="6821"/>
                    <a:pt x="1797" y="6821"/>
                    <a:pt x="1866" y="6821"/>
                  </a:cubicBezTo>
                  <a:cubicBezTo>
                    <a:pt x="1866" y="7389"/>
                    <a:pt x="1866" y="7389"/>
                    <a:pt x="1866" y="7389"/>
                  </a:cubicBezTo>
                  <a:cubicBezTo>
                    <a:pt x="1866" y="7958"/>
                    <a:pt x="1866" y="7958"/>
                    <a:pt x="1866" y="7958"/>
                  </a:cubicBezTo>
                  <a:cubicBezTo>
                    <a:pt x="1763" y="7958"/>
                    <a:pt x="1763" y="7958"/>
                    <a:pt x="1763" y="10800"/>
                  </a:cubicBezTo>
                  <a:cubicBezTo>
                    <a:pt x="1763" y="17053"/>
                    <a:pt x="1763" y="17053"/>
                    <a:pt x="1763" y="17053"/>
                  </a:cubicBezTo>
                  <a:cubicBezTo>
                    <a:pt x="1763" y="19895"/>
                    <a:pt x="1763" y="19895"/>
                    <a:pt x="1866" y="19895"/>
                  </a:cubicBezTo>
                  <a:cubicBezTo>
                    <a:pt x="1866" y="19895"/>
                    <a:pt x="1866" y="20463"/>
                    <a:pt x="1866" y="20463"/>
                  </a:cubicBezTo>
                  <a:cubicBezTo>
                    <a:pt x="1866" y="21032"/>
                    <a:pt x="1866" y="21032"/>
                    <a:pt x="1866" y="21032"/>
                  </a:cubicBezTo>
                  <a:cubicBezTo>
                    <a:pt x="1797" y="21032"/>
                    <a:pt x="1728" y="21032"/>
                    <a:pt x="1659" y="21032"/>
                  </a:cubicBezTo>
                  <a:close/>
                  <a:moveTo>
                    <a:pt x="2385" y="21032"/>
                  </a:moveTo>
                  <a:cubicBezTo>
                    <a:pt x="2143" y="21032"/>
                    <a:pt x="2143" y="21032"/>
                    <a:pt x="2143" y="21032"/>
                  </a:cubicBezTo>
                  <a:cubicBezTo>
                    <a:pt x="2074" y="21032"/>
                    <a:pt x="2004" y="21032"/>
                    <a:pt x="1935" y="21032"/>
                  </a:cubicBezTo>
                  <a:cubicBezTo>
                    <a:pt x="1935" y="20463"/>
                    <a:pt x="1935" y="20463"/>
                    <a:pt x="1935" y="20463"/>
                  </a:cubicBezTo>
                  <a:cubicBezTo>
                    <a:pt x="1935" y="20463"/>
                    <a:pt x="1935" y="19895"/>
                    <a:pt x="1935" y="19895"/>
                  </a:cubicBezTo>
                  <a:cubicBezTo>
                    <a:pt x="2039" y="19895"/>
                    <a:pt x="2039" y="19895"/>
                    <a:pt x="2039" y="17053"/>
                  </a:cubicBezTo>
                  <a:cubicBezTo>
                    <a:pt x="2039" y="10800"/>
                    <a:pt x="2039" y="10800"/>
                    <a:pt x="2039" y="10800"/>
                  </a:cubicBezTo>
                  <a:cubicBezTo>
                    <a:pt x="2039" y="7958"/>
                    <a:pt x="2039" y="7958"/>
                    <a:pt x="1935" y="7958"/>
                  </a:cubicBezTo>
                  <a:cubicBezTo>
                    <a:pt x="1935" y="7958"/>
                    <a:pt x="1935" y="7958"/>
                    <a:pt x="1935" y="7389"/>
                  </a:cubicBezTo>
                  <a:cubicBezTo>
                    <a:pt x="1935" y="6821"/>
                    <a:pt x="1935" y="6821"/>
                    <a:pt x="1935" y="6821"/>
                  </a:cubicBezTo>
                  <a:cubicBezTo>
                    <a:pt x="2004" y="6821"/>
                    <a:pt x="2074" y="6821"/>
                    <a:pt x="2143" y="6821"/>
                  </a:cubicBezTo>
                  <a:cubicBezTo>
                    <a:pt x="2316" y="6821"/>
                    <a:pt x="2316" y="6821"/>
                    <a:pt x="2316" y="6821"/>
                  </a:cubicBezTo>
                  <a:cubicBezTo>
                    <a:pt x="2454" y="6821"/>
                    <a:pt x="2523" y="6821"/>
                    <a:pt x="2557" y="6821"/>
                  </a:cubicBezTo>
                  <a:cubicBezTo>
                    <a:pt x="2557" y="7958"/>
                    <a:pt x="2557" y="9663"/>
                    <a:pt x="2557" y="10800"/>
                  </a:cubicBezTo>
                  <a:cubicBezTo>
                    <a:pt x="2523" y="10800"/>
                    <a:pt x="2523" y="10800"/>
                    <a:pt x="2523" y="10800"/>
                  </a:cubicBezTo>
                  <a:cubicBezTo>
                    <a:pt x="2523" y="10800"/>
                    <a:pt x="2523" y="10800"/>
                    <a:pt x="2523" y="10800"/>
                  </a:cubicBezTo>
                  <a:cubicBezTo>
                    <a:pt x="2488" y="8526"/>
                    <a:pt x="2454" y="7958"/>
                    <a:pt x="2350" y="7958"/>
                  </a:cubicBezTo>
                  <a:cubicBezTo>
                    <a:pt x="2212" y="7958"/>
                    <a:pt x="2212" y="7958"/>
                    <a:pt x="2212" y="7958"/>
                  </a:cubicBezTo>
                  <a:cubicBezTo>
                    <a:pt x="2212" y="7958"/>
                    <a:pt x="2212" y="7958"/>
                    <a:pt x="2212" y="8526"/>
                  </a:cubicBezTo>
                  <a:cubicBezTo>
                    <a:pt x="2212" y="13074"/>
                    <a:pt x="2212" y="13074"/>
                    <a:pt x="2212" y="13074"/>
                  </a:cubicBezTo>
                  <a:cubicBezTo>
                    <a:pt x="2212" y="13074"/>
                    <a:pt x="2212" y="13074"/>
                    <a:pt x="2212" y="13074"/>
                  </a:cubicBezTo>
                  <a:cubicBezTo>
                    <a:pt x="2316" y="13074"/>
                    <a:pt x="2350" y="13074"/>
                    <a:pt x="2350" y="11368"/>
                  </a:cubicBezTo>
                  <a:cubicBezTo>
                    <a:pt x="2350" y="11368"/>
                    <a:pt x="2350" y="11368"/>
                    <a:pt x="2385" y="11368"/>
                  </a:cubicBezTo>
                  <a:cubicBezTo>
                    <a:pt x="2419" y="11368"/>
                    <a:pt x="2419" y="11368"/>
                    <a:pt x="2419" y="11368"/>
                  </a:cubicBezTo>
                  <a:cubicBezTo>
                    <a:pt x="2419" y="11937"/>
                    <a:pt x="2419" y="13074"/>
                    <a:pt x="2419" y="13642"/>
                  </a:cubicBezTo>
                  <a:cubicBezTo>
                    <a:pt x="2419" y="14779"/>
                    <a:pt x="2419" y="15347"/>
                    <a:pt x="2419" y="15916"/>
                  </a:cubicBezTo>
                  <a:cubicBezTo>
                    <a:pt x="2385" y="15916"/>
                    <a:pt x="2385" y="15916"/>
                    <a:pt x="2385" y="15916"/>
                  </a:cubicBezTo>
                  <a:cubicBezTo>
                    <a:pt x="2350" y="15916"/>
                    <a:pt x="2350" y="15916"/>
                    <a:pt x="2350" y="15916"/>
                  </a:cubicBezTo>
                  <a:cubicBezTo>
                    <a:pt x="2350" y="14211"/>
                    <a:pt x="2316" y="14211"/>
                    <a:pt x="2212" y="14211"/>
                  </a:cubicBezTo>
                  <a:cubicBezTo>
                    <a:pt x="2212" y="14211"/>
                    <a:pt x="2212" y="14211"/>
                    <a:pt x="2212" y="14211"/>
                  </a:cubicBezTo>
                  <a:cubicBezTo>
                    <a:pt x="2212" y="17053"/>
                    <a:pt x="2212" y="17053"/>
                    <a:pt x="2212" y="17053"/>
                  </a:cubicBezTo>
                  <a:cubicBezTo>
                    <a:pt x="2212" y="19895"/>
                    <a:pt x="2212" y="19895"/>
                    <a:pt x="2316" y="19895"/>
                  </a:cubicBezTo>
                  <a:cubicBezTo>
                    <a:pt x="2385" y="19895"/>
                    <a:pt x="2385" y="19895"/>
                    <a:pt x="2385" y="19895"/>
                  </a:cubicBezTo>
                  <a:cubicBezTo>
                    <a:pt x="2488" y="19895"/>
                    <a:pt x="2557" y="19326"/>
                    <a:pt x="2592" y="17053"/>
                  </a:cubicBezTo>
                  <a:cubicBezTo>
                    <a:pt x="2592" y="17053"/>
                    <a:pt x="2592" y="17053"/>
                    <a:pt x="2592" y="17053"/>
                  </a:cubicBezTo>
                  <a:cubicBezTo>
                    <a:pt x="2627" y="17053"/>
                    <a:pt x="2627" y="17053"/>
                    <a:pt x="2627" y="17053"/>
                  </a:cubicBezTo>
                  <a:cubicBezTo>
                    <a:pt x="2627" y="17621"/>
                    <a:pt x="2627" y="19895"/>
                    <a:pt x="2627" y="21032"/>
                  </a:cubicBezTo>
                  <a:cubicBezTo>
                    <a:pt x="2557" y="21032"/>
                    <a:pt x="2488" y="21032"/>
                    <a:pt x="2385" y="21032"/>
                  </a:cubicBezTo>
                  <a:close/>
                  <a:moveTo>
                    <a:pt x="4493" y="21600"/>
                  </a:moveTo>
                  <a:cubicBezTo>
                    <a:pt x="4251" y="21600"/>
                    <a:pt x="4078" y="18758"/>
                    <a:pt x="4078" y="14211"/>
                  </a:cubicBezTo>
                  <a:cubicBezTo>
                    <a:pt x="4078" y="9095"/>
                    <a:pt x="4285" y="6253"/>
                    <a:pt x="4493" y="6253"/>
                  </a:cubicBezTo>
                  <a:cubicBezTo>
                    <a:pt x="4735" y="6253"/>
                    <a:pt x="4908" y="9095"/>
                    <a:pt x="4908" y="13642"/>
                  </a:cubicBezTo>
                  <a:cubicBezTo>
                    <a:pt x="4908" y="18758"/>
                    <a:pt x="4735" y="21600"/>
                    <a:pt x="4493" y="21600"/>
                  </a:cubicBezTo>
                  <a:close/>
                  <a:moveTo>
                    <a:pt x="4493" y="7958"/>
                  </a:moveTo>
                  <a:cubicBezTo>
                    <a:pt x="4320" y="7958"/>
                    <a:pt x="4251" y="9663"/>
                    <a:pt x="4251" y="14211"/>
                  </a:cubicBezTo>
                  <a:cubicBezTo>
                    <a:pt x="4251" y="18189"/>
                    <a:pt x="4355" y="20463"/>
                    <a:pt x="4493" y="20463"/>
                  </a:cubicBezTo>
                  <a:cubicBezTo>
                    <a:pt x="4666" y="20463"/>
                    <a:pt x="4735" y="18189"/>
                    <a:pt x="4735" y="13642"/>
                  </a:cubicBezTo>
                  <a:cubicBezTo>
                    <a:pt x="4735" y="9663"/>
                    <a:pt x="4631" y="7958"/>
                    <a:pt x="4493" y="7958"/>
                  </a:cubicBezTo>
                  <a:close/>
                  <a:moveTo>
                    <a:pt x="5046" y="20463"/>
                  </a:moveTo>
                  <a:cubicBezTo>
                    <a:pt x="5011" y="21032"/>
                    <a:pt x="5011" y="21032"/>
                    <a:pt x="5011" y="21032"/>
                  </a:cubicBezTo>
                  <a:cubicBezTo>
                    <a:pt x="5011" y="21032"/>
                    <a:pt x="5011" y="21032"/>
                    <a:pt x="5011" y="21032"/>
                  </a:cubicBezTo>
                  <a:cubicBezTo>
                    <a:pt x="4977" y="21032"/>
                    <a:pt x="4977" y="21032"/>
                    <a:pt x="4977" y="21032"/>
                  </a:cubicBezTo>
                  <a:cubicBezTo>
                    <a:pt x="4977" y="20463"/>
                    <a:pt x="4977" y="17621"/>
                    <a:pt x="4977" y="16484"/>
                  </a:cubicBezTo>
                  <a:cubicBezTo>
                    <a:pt x="5011" y="16484"/>
                    <a:pt x="5011" y="16484"/>
                    <a:pt x="5011" y="16484"/>
                  </a:cubicBezTo>
                  <a:cubicBezTo>
                    <a:pt x="5011" y="16484"/>
                    <a:pt x="5046" y="16484"/>
                    <a:pt x="5046" y="17053"/>
                  </a:cubicBezTo>
                  <a:cubicBezTo>
                    <a:pt x="5046" y="18758"/>
                    <a:pt x="5115" y="20463"/>
                    <a:pt x="5253" y="20463"/>
                  </a:cubicBezTo>
                  <a:cubicBezTo>
                    <a:pt x="5357" y="20463"/>
                    <a:pt x="5426" y="19326"/>
                    <a:pt x="5426" y="18189"/>
                  </a:cubicBezTo>
                  <a:cubicBezTo>
                    <a:pt x="5426" y="14211"/>
                    <a:pt x="4977" y="15347"/>
                    <a:pt x="4977" y="10800"/>
                  </a:cubicBezTo>
                  <a:cubicBezTo>
                    <a:pt x="4977" y="7958"/>
                    <a:pt x="5080" y="6253"/>
                    <a:pt x="5253" y="6253"/>
                  </a:cubicBezTo>
                  <a:cubicBezTo>
                    <a:pt x="5288" y="6253"/>
                    <a:pt x="5357" y="6821"/>
                    <a:pt x="5426" y="7389"/>
                  </a:cubicBezTo>
                  <a:cubicBezTo>
                    <a:pt x="5426" y="6821"/>
                    <a:pt x="5426" y="6821"/>
                    <a:pt x="5426" y="6821"/>
                  </a:cubicBezTo>
                  <a:cubicBezTo>
                    <a:pt x="5426" y="6821"/>
                    <a:pt x="5460" y="6821"/>
                    <a:pt x="5460" y="6821"/>
                  </a:cubicBezTo>
                  <a:cubicBezTo>
                    <a:pt x="5495" y="6821"/>
                    <a:pt x="5495" y="6821"/>
                    <a:pt x="5495" y="6821"/>
                  </a:cubicBezTo>
                  <a:cubicBezTo>
                    <a:pt x="5495" y="7958"/>
                    <a:pt x="5495" y="10232"/>
                    <a:pt x="5495" y="10800"/>
                  </a:cubicBezTo>
                  <a:cubicBezTo>
                    <a:pt x="5460" y="10800"/>
                    <a:pt x="5460" y="10800"/>
                    <a:pt x="5460" y="10800"/>
                  </a:cubicBezTo>
                  <a:cubicBezTo>
                    <a:pt x="5426" y="10800"/>
                    <a:pt x="5426" y="10800"/>
                    <a:pt x="5426" y="10800"/>
                  </a:cubicBezTo>
                  <a:cubicBezTo>
                    <a:pt x="5391" y="9095"/>
                    <a:pt x="5357" y="7958"/>
                    <a:pt x="5253" y="7958"/>
                  </a:cubicBezTo>
                  <a:cubicBezTo>
                    <a:pt x="5149" y="7958"/>
                    <a:pt x="5115" y="8526"/>
                    <a:pt x="5115" y="9663"/>
                  </a:cubicBezTo>
                  <a:cubicBezTo>
                    <a:pt x="5115" y="13074"/>
                    <a:pt x="5564" y="11937"/>
                    <a:pt x="5564" y="17053"/>
                  </a:cubicBezTo>
                  <a:cubicBezTo>
                    <a:pt x="5564" y="19895"/>
                    <a:pt x="5391" y="21600"/>
                    <a:pt x="5253" y="21600"/>
                  </a:cubicBezTo>
                  <a:cubicBezTo>
                    <a:pt x="5149" y="21600"/>
                    <a:pt x="5080" y="21032"/>
                    <a:pt x="5046" y="20463"/>
                  </a:cubicBezTo>
                  <a:close/>
                  <a:moveTo>
                    <a:pt x="5944" y="21032"/>
                  </a:moveTo>
                  <a:cubicBezTo>
                    <a:pt x="5910" y="21032"/>
                    <a:pt x="5806" y="21032"/>
                    <a:pt x="5772" y="21032"/>
                  </a:cubicBezTo>
                  <a:cubicBezTo>
                    <a:pt x="5772" y="20463"/>
                    <a:pt x="5772" y="20463"/>
                    <a:pt x="5772" y="20463"/>
                  </a:cubicBezTo>
                  <a:cubicBezTo>
                    <a:pt x="5772" y="20463"/>
                    <a:pt x="5772" y="19895"/>
                    <a:pt x="5772" y="19895"/>
                  </a:cubicBezTo>
                  <a:cubicBezTo>
                    <a:pt x="5875" y="19895"/>
                    <a:pt x="5875" y="19895"/>
                    <a:pt x="5875" y="17053"/>
                  </a:cubicBezTo>
                  <a:cubicBezTo>
                    <a:pt x="5875" y="8526"/>
                    <a:pt x="5875" y="8526"/>
                    <a:pt x="5875" y="8526"/>
                  </a:cubicBezTo>
                  <a:cubicBezTo>
                    <a:pt x="5875" y="7958"/>
                    <a:pt x="5875" y="7958"/>
                    <a:pt x="5875" y="7958"/>
                  </a:cubicBezTo>
                  <a:cubicBezTo>
                    <a:pt x="5806" y="7958"/>
                    <a:pt x="5806" y="7958"/>
                    <a:pt x="5806" y="7958"/>
                  </a:cubicBezTo>
                  <a:cubicBezTo>
                    <a:pt x="5702" y="7958"/>
                    <a:pt x="5633" y="7958"/>
                    <a:pt x="5633" y="10800"/>
                  </a:cubicBezTo>
                  <a:cubicBezTo>
                    <a:pt x="5599" y="10800"/>
                    <a:pt x="5599" y="10800"/>
                    <a:pt x="5599" y="10800"/>
                  </a:cubicBezTo>
                  <a:cubicBezTo>
                    <a:pt x="5564" y="10800"/>
                    <a:pt x="5564" y="10800"/>
                    <a:pt x="5564" y="10800"/>
                  </a:cubicBezTo>
                  <a:cubicBezTo>
                    <a:pt x="5564" y="10232"/>
                    <a:pt x="5564" y="7958"/>
                    <a:pt x="5564" y="6821"/>
                  </a:cubicBezTo>
                  <a:cubicBezTo>
                    <a:pt x="5633" y="6821"/>
                    <a:pt x="5702" y="6821"/>
                    <a:pt x="5806" y="6821"/>
                  </a:cubicBezTo>
                  <a:cubicBezTo>
                    <a:pt x="6117" y="6821"/>
                    <a:pt x="6117" y="6821"/>
                    <a:pt x="6117" y="6821"/>
                  </a:cubicBezTo>
                  <a:cubicBezTo>
                    <a:pt x="6221" y="6821"/>
                    <a:pt x="6290" y="6821"/>
                    <a:pt x="6359" y="6821"/>
                  </a:cubicBezTo>
                  <a:cubicBezTo>
                    <a:pt x="6359" y="7958"/>
                    <a:pt x="6359" y="10232"/>
                    <a:pt x="6359" y="10800"/>
                  </a:cubicBezTo>
                  <a:cubicBezTo>
                    <a:pt x="6324" y="10800"/>
                    <a:pt x="6324" y="10800"/>
                    <a:pt x="6324" y="10800"/>
                  </a:cubicBezTo>
                  <a:cubicBezTo>
                    <a:pt x="6290" y="10800"/>
                    <a:pt x="6290" y="10800"/>
                    <a:pt x="6290" y="10800"/>
                  </a:cubicBezTo>
                  <a:cubicBezTo>
                    <a:pt x="6290" y="7958"/>
                    <a:pt x="6221" y="7958"/>
                    <a:pt x="6117" y="7958"/>
                  </a:cubicBezTo>
                  <a:cubicBezTo>
                    <a:pt x="6048" y="7958"/>
                    <a:pt x="6048" y="7958"/>
                    <a:pt x="6048" y="7958"/>
                  </a:cubicBezTo>
                  <a:cubicBezTo>
                    <a:pt x="6048" y="7958"/>
                    <a:pt x="6048" y="7958"/>
                    <a:pt x="6048" y="8526"/>
                  </a:cubicBezTo>
                  <a:cubicBezTo>
                    <a:pt x="6048" y="17053"/>
                    <a:pt x="6048" y="17053"/>
                    <a:pt x="6048" y="17053"/>
                  </a:cubicBezTo>
                  <a:cubicBezTo>
                    <a:pt x="6048" y="19895"/>
                    <a:pt x="6048" y="19895"/>
                    <a:pt x="6152" y="19895"/>
                  </a:cubicBezTo>
                  <a:cubicBezTo>
                    <a:pt x="6152" y="19895"/>
                    <a:pt x="6152" y="20463"/>
                    <a:pt x="6152" y="20463"/>
                  </a:cubicBezTo>
                  <a:cubicBezTo>
                    <a:pt x="6152" y="21032"/>
                    <a:pt x="6152" y="21032"/>
                    <a:pt x="6152" y="21032"/>
                  </a:cubicBezTo>
                  <a:cubicBezTo>
                    <a:pt x="6083" y="21032"/>
                    <a:pt x="6013" y="21032"/>
                    <a:pt x="5944" y="21032"/>
                  </a:cubicBezTo>
                  <a:close/>
                  <a:moveTo>
                    <a:pt x="6774" y="21600"/>
                  </a:moveTo>
                  <a:cubicBezTo>
                    <a:pt x="6532" y="21600"/>
                    <a:pt x="6359" y="18758"/>
                    <a:pt x="6359" y="14211"/>
                  </a:cubicBezTo>
                  <a:cubicBezTo>
                    <a:pt x="6359" y="9095"/>
                    <a:pt x="6566" y="6253"/>
                    <a:pt x="6774" y="6253"/>
                  </a:cubicBezTo>
                  <a:cubicBezTo>
                    <a:pt x="7016" y="6253"/>
                    <a:pt x="7188" y="9095"/>
                    <a:pt x="7188" y="13642"/>
                  </a:cubicBezTo>
                  <a:cubicBezTo>
                    <a:pt x="7188" y="18758"/>
                    <a:pt x="7016" y="21600"/>
                    <a:pt x="6774" y="21600"/>
                  </a:cubicBezTo>
                  <a:close/>
                  <a:moveTo>
                    <a:pt x="6774" y="7958"/>
                  </a:moveTo>
                  <a:cubicBezTo>
                    <a:pt x="6601" y="7958"/>
                    <a:pt x="6532" y="9663"/>
                    <a:pt x="6532" y="14211"/>
                  </a:cubicBezTo>
                  <a:cubicBezTo>
                    <a:pt x="6532" y="18189"/>
                    <a:pt x="6636" y="20463"/>
                    <a:pt x="6808" y="20463"/>
                  </a:cubicBezTo>
                  <a:cubicBezTo>
                    <a:pt x="6947" y="20463"/>
                    <a:pt x="7016" y="18189"/>
                    <a:pt x="7016" y="13642"/>
                  </a:cubicBezTo>
                  <a:cubicBezTo>
                    <a:pt x="7016" y="9663"/>
                    <a:pt x="6912" y="7958"/>
                    <a:pt x="6774" y="7958"/>
                  </a:cubicBezTo>
                  <a:close/>
                  <a:moveTo>
                    <a:pt x="7949" y="21600"/>
                  </a:moveTo>
                  <a:cubicBezTo>
                    <a:pt x="7914" y="20463"/>
                    <a:pt x="7880" y="19895"/>
                    <a:pt x="7845" y="19326"/>
                  </a:cubicBezTo>
                  <a:cubicBezTo>
                    <a:pt x="7430" y="9663"/>
                    <a:pt x="7430" y="9663"/>
                    <a:pt x="7430" y="9663"/>
                  </a:cubicBezTo>
                  <a:cubicBezTo>
                    <a:pt x="7430" y="9663"/>
                    <a:pt x="7430" y="9663"/>
                    <a:pt x="7430" y="9663"/>
                  </a:cubicBezTo>
                  <a:cubicBezTo>
                    <a:pt x="7430" y="15347"/>
                    <a:pt x="7430" y="15347"/>
                    <a:pt x="7430" y="15347"/>
                  </a:cubicBezTo>
                  <a:cubicBezTo>
                    <a:pt x="7430" y="19326"/>
                    <a:pt x="7430" y="19895"/>
                    <a:pt x="7603" y="19895"/>
                  </a:cubicBezTo>
                  <a:cubicBezTo>
                    <a:pt x="7603" y="19895"/>
                    <a:pt x="7603" y="20463"/>
                    <a:pt x="7603" y="20463"/>
                  </a:cubicBezTo>
                  <a:cubicBezTo>
                    <a:pt x="7603" y="21032"/>
                    <a:pt x="7603" y="21032"/>
                    <a:pt x="7603" y="21032"/>
                  </a:cubicBezTo>
                  <a:cubicBezTo>
                    <a:pt x="7534" y="21032"/>
                    <a:pt x="7465" y="21032"/>
                    <a:pt x="7396" y="21032"/>
                  </a:cubicBezTo>
                  <a:cubicBezTo>
                    <a:pt x="7327" y="21032"/>
                    <a:pt x="7292" y="21032"/>
                    <a:pt x="7223" y="21032"/>
                  </a:cubicBezTo>
                  <a:cubicBezTo>
                    <a:pt x="7223" y="20463"/>
                    <a:pt x="7223" y="20463"/>
                    <a:pt x="7223" y="20463"/>
                  </a:cubicBezTo>
                  <a:cubicBezTo>
                    <a:pt x="7223" y="20463"/>
                    <a:pt x="7223" y="19895"/>
                    <a:pt x="7258" y="19895"/>
                  </a:cubicBezTo>
                  <a:cubicBezTo>
                    <a:pt x="7361" y="19895"/>
                    <a:pt x="7361" y="19326"/>
                    <a:pt x="7361" y="15347"/>
                  </a:cubicBezTo>
                  <a:cubicBezTo>
                    <a:pt x="7361" y="10800"/>
                    <a:pt x="7361" y="10800"/>
                    <a:pt x="7361" y="10800"/>
                  </a:cubicBezTo>
                  <a:cubicBezTo>
                    <a:pt x="7361" y="7958"/>
                    <a:pt x="7361" y="7958"/>
                    <a:pt x="7258" y="7958"/>
                  </a:cubicBezTo>
                  <a:cubicBezTo>
                    <a:pt x="7223" y="7958"/>
                    <a:pt x="7223" y="7958"/>
                    <a:pt x="7223" y="7389"/>
                  </a:cubicBezTo>
                  <a:cubicBezTo>
                    <a:pt x="7223" y="6821"/>
                    <a:pt x="7223" y="6821"/>
                    <a:pt x="7223" y="6821"/>
                  </a:cubicBezTo>
                  <a:cubicBezTo>
                    <a:pt x="7292" y="6821"/>
                    <a:pt x="7361" y="6821"/>
                    <a:pt x="7396" y="6821"/>
                  </a:cubicBezTo>
                  <a:cubicBezTo>
                    <a:pt x="7430" y="6821"/>
                    <a:pt x="7500" y="6821"/>
                    <a:pt x="7534" y="6821"/>
                  </a:cubicBezTo>
                  <a:cubicBezTo>
                    <a:pt x="7949" y="17053"/>
                    <a:pt x="7949" y="17053"/>
                    <a:pt x="7949" y="17053"/>
                  </a:cubicBezTo>
                  <a:cubicBezTo>
                    <a:pt x="7949" y="17053"/>
                    <a:pt x="7949" y="17053"/>
                    <a:pt x="7949" y="17053"/>
                  </a:cubicBezTo>
                  <a:cubicBezTo>
                    <a:pt x="7949" y="12505"/>
                    <a:pt x="7949" y="12505"/>
                    <a:pt x="7949" y="12505"/>
                  </a:cubicBezTo>
                  <a:cubicBezTo>
                    <a:pt x="7949" y="8526"/>
                    <a:pt x="7949" y="7958"/>
                    <a:pt x="7811" y="7958"/>
                  </a:cubicBezTo>
                  <a:cubicBezTo>
                    <a:pt x="7811" y="7958"/>
                    <a:pt x="7811" y="7958"/>
                    <a:pt x="7811" y="7389"/>
                  </a:cubicBezTo>
                  <a:cubicBezTo>
                    <a:pt x="7811" y="6821"/>
                    <a:pt x="7811" y="6821"/>
                    <a:pt x="7811" y="6821"/>
                  </a:cubicBezTo>
                  <a:cubicBezTo>
                    <a:pt x="7845" y="6821"/>
                    <a:pt x="7949" y="6821"/>
                    <a:pt x="8018" y="6821"/>
                  </a:cubicBezTo>
                  <a:cubicBezTo>
                    <a:pt x="8052" y="6821"/>
                    <a:pt x="8122" y="6821"/>
                    <a:pt x="8156" y="6821"/>
                  </a:cubicBezTo>
                  <a:cubicBezTo>
                    <a:pt x="8156" y="7389"/>
                    <a:pt x="8156" y="7389"/>
                    <a:pt x="8156" y="7389"/>
                  </a:cubicBezTo>
                  <a:cubicBezTo>
                    <a:pt x="8156" y="7958"/>
                    <a:pt x="8156" y="7958"/>
                    <a:pt x="8156" y="7958"/>
                  </a:cubicBezTo>
                  <a:cubicBezTo>
                    <a:pt x="8052" y="7958"/>
                    <a:pt x="8052" y="8526"/>
                    <a:pt x="8052" y="12505"/>
                  </a:cubicBezTo>
                  <a:cubicBezTo>
                    <a:pt x="8052" y="21600"/>
                    <a:pt x="8052" y="21600"/>
                    <a:pt x="8052" y="21600"/>
                  </a:cubicBezTo>
                  <a:lnTo>
                    <a:pt x="7949" y="21600"/>
                  </a:lnTo>
                  <a:close/>
                  <a:moveTo>
                    <a:pt x="10022" y="21600"/>
                  </a:moveTo>
                  <a:cubicBezTo>
                    <a:pt x="9815" y="21600"/>
                    <a:pt x="9608" y="18758"/>
                    <a:pt x="9608" y="14211"/>
                  </a:cubicBezTo>
                  <a:cubicBezTo>
                    <a:pt x="9608" y="9095"/>
                    <a:pt x="9815" y="6253"/>
                    <a:pt x="10022" y="6253"/>
                  </a:cubicBezTo>
                  <a:cubicBezTo>
                    <a:pt x="10264" y="6253"/>
                    <a:pt x="10437" y="9095"/>
                    <a:pt x="10437" y="13642"/>
                  </a:cubicBezTo>
                  <a:cubicBezTo>
                    <a:pt x="10437" y="18758"/>
                    <a:pt x="10264" y="21600"/>
                    <a:pt x="10022" y="21600"/>
                  </a:cubicBezTo>
                  <a:close/>
                  <a:moveTo>
                    <a:pt x="10022" y="7958"/>
                  </a:moveTo>
                  <a:cubicBezTo>
                    <a:pt x="9850" y="7958"/>
                    <a:pt x="9780" y="9663"/>
                    <a:pt x="9780" y="14211"/>
                  </a:cubicBezTo>
                  <a:cubicBezTo>
                    <a:pt x="9780" y="18189"/>
                    <a:pt x="9884" y="20463"/>
                    <a:pt x="10057" y="20463"/>
                  </a:cubicBezTo>
                  <a:cubicBezTo>
                    <a:pt x="10195" y="20463"/>
                    <a:pt x="10299" y="18189"/>
                    <a:pt x="10299" y="13642"/>
                  </a:cubicBezTo>
                  <a:cubicBezTo>
                    <a:pt x="10299" y="9663"/>
                    <a:pt x="10161" y="7958"/>
                    <a:pt x="10022" y="7958"/>
                  </a:cubicBezTo>
                  <a:close/>
                  <a:moveTo>
                    <a:pt x="11197" y="21600"/>
                  </a:moveTo>
                  <a:cubicBezTo>
                    <a:pt x="11163" y="20463"/>
                    <a:pt x="11128" y="19895"/>
                    <a:pt x="11094" y="19326"/>
                  </a:cubicBezTo>
                  <a:cubicBezTo>
                    <a:pt x="10714" y="9663"/>
                    <a:pt x="10714" y="9663"/>
                    <a:pt x="10714" y="9663"/>
                  </a:cubicBezTo>
                  <a:cubicBezTo>
                    <a:pt x="10714" y="9663"/>
                    <a:pt x="10714" y="9663"/>
                    <a:pt x="10714" y="9663"/>
                  </a:cubicBezTo>
                  <a:cubicBezTo>
                    <a:pt x="10714" y="15347"/>
                    <a:pt x="10714" y="15347"/>
                    <a:pt x="10714" y="15347"/>
                  </a:cubicBezTo>
                  <a:cubicBezTo>
                    <a:pt x="10714" y="19326"/>
                    <a:pt x="10714" y="19895"/>
                    <a:pt x="10852" y="19895"/>
                  </a:cubicBezTo>
                  <a:cubicBezTo>
                    <a:pt x="10852" y="19895"/>
                    <a:pt x="10852" y="20463"/>
                    <a:pt x="10852" y="20463"/>
                  </a:cubicBezTo>
                  <a:cubicBezTo>
                    <a:pt x="10852" y="21032"/>
                    <a:pt x="10852" y="21032"/>
                    <a:pt x="10852" y="21032"/>
                  </a:cubicBezTo>
                  <a:cubicBezTo>
                    <a:pt x="10817" y="21032"/>
                    <a:pt x="10714" y="21032"/>
                    <a:pt x="10644" y="21032"/>
                  </a:cubicBezTo>
                  <a:cubicBezTo>
                    <a:pt x="10575" y="21032"/>
                    <a:pt x="10541" y="21032"/>
                    <a:pt x="10472" y="21032"/>
                  </a:cubicBezTo>
                  <a:cubicBezTo>
                    <a:pt x="10472" y="20463"/>
                    <a:pt x="10472" y="20463"/>
                    <a:pt x="10472" y="20463"/>
                  </a:cubicBezTo>
                  <a:cubicBezTo>
                    <a:pt x="10472" y="20463"/>
                    <a:pt x="10506" y="19895"/>
                    <a:pt x="10506" y="19895"/>
                  </a:cubicBezTo>
                  <a:cubicBezTo>
                    <a:pt x="10610" y="19895"/>
                    <a:pt x="10610" y="19326"/>
                    <a:pt x="10610" y="15347"/>
                  </a:cubicBezTo>
                  <a:cubicBezTo>
                    <a:pt x="10610" y="10800"/>
                    <a:pt x="10610" y="10800"/>
                    <a:pt x="10610" y="10800"/>
                  </a:cubicBezTo>
                  <a:cubicBezTo>
                    <a:pt x="10610" y="7958"/>
                    <a:pt x="10610" y="7958"/>
                    <a:pt x="10506" y="7958"/>
                  </a:cubicBezTo>
                  <a:cubicBezTo>
                    <a:pt x="10506" y="7958"/>
                    <a:pt x="10472" y="7958"/>
                    <a:pt x="10472" y="7389"/>
                  </a:cubicBezTo>
                  <a:cubicBezTo>
                    <a:pt x="10472" y="6821"/>
                    <a:pt x="10472" y="6821"/>
                    <a:pt x="10472" y="6821"/>
                  </a:cubicBezTo>
                  <a:cubicBezTo>
                    <a:pt x="10541" y="6821"/>
                    <a:pt x="10610" y="6821"/>
                    <a:pt x="10644" y="6821"/>
                  </a:cubicBezTo>
                  <a:cubicBezTo>
                    <a:pt x="10679" y="6821"/>
                    <a:pt x="10748" y="6821"/>
                    <a:pt x="10783" y="6821"/>
                  </a:cubicBezTo>
                  <a:cubicBezTo>
                    <a:pt x="11197" y="17053"/>
                    <a:pt x="11197" y="17053"/>
                    <a:pt x="11197" y="17053"/>
                  </a:cubicBezTo>
                  <a:cubicBezTo>
                    <a:pt x="11197" y="17053"/>
                    <a:pt x="11197" y="17053"/>
                    <a:pt x="11197" y="17053"/>
                  </a:cubicBezTo>
                  <a:cubicBezTo>
                    <a:pt x="11197" y="12505"/>
                    <a:pt x="11197" y="12505"/>
                    <a:pt x="11197" y="12505"/>
                  </a:cubicBezTo>
                  <a:cubicBezTo>
                    <a:pt x="11197" y="8526"/>
                    <a:pt x="11197" y="7958"/>
                    <a:pt x="11059" y="7958"/>
                  </a:cubicBezTo>
                  <a:cubicBezTo>
                    <a:pt x="11059" y="7958"/>
                    <a:pt x="11059" y="7958"/>
                    <a:pt x="11059" y="7389"/>
                  </a:cubicBezTo>
                  <a:cubicBezTo>
                    <a:pt x="11059" y="6821"/>
                    <a:pt x="11059" y="6821"/>
                    <a:pt x="11059" y="6821"/>
                  </a:cubicBezTo>
                  <a:cubicBezTo>
                    <a:pt x="11094" y="6821"/>
                    <a:pt x="11197" y="6821"/>
                    <a:pt x="11267" y="6821"/>
                  </a:cubicBezTo>
                  <a:cubicBezTo>
                    <a:pt x="11336" y="6821"/>
                    <a:pt x="11370" y="6821"/>
                    <a:pt x="11405" y="6821"/>
                  </a:cubicBezTo>
                  <a:cubicBezTo>
                    <a:pt x="11405" y="7389"/>
                    <a:pt x="11405" y="7389"/>
                    <a:pt x="11405" y="7389"/>
                  </a:cubicBezTo>
                  <a:cubicBezTo>
                    <a:pt x="11405" y="7958"/>
                    <a:pt x="11405" y="7958"/>
                    <a:pt x="11405" y="7958"/>
                  </a:cubicBezTo>
                  <a:cubicBezTo>
                    <a:pt x="11301" y="7958"/>
                    <a:pt x="11301" y="8526"/>
                    <a:pt x="11301" y="12505"/>
                  </a:cubicBezTo>
                  <a:cubicBezTo>
                    <a:pt x="11301" y="21600"/>
                    <a:pt x="11301" y="21600"/>
                    <a:pt x="11301" y="21600"/>
                  </a:cubicBezTo>
                  <a:lnTo>
                    <a:pt x="11197" y="21600"/>
                  </a:lnTo>
                  <a:close/>
                  <a:moveTo>
                    <a:pt x="11578" y="20463"/>
                  </a:moveTo>
                  <a:cubicBezTo>
                    <a:pt x="11543" y="21032"/>
                    <a:pt x="11543" y="21032"/>
                    <a:pt x="11543" y="21032"/>
                  </a:cubicBezTo>
                  <a:cubicBezTo>
                    <a:pt x="11543" y="21032"/>
                    <a:pt x="11543" y="21032"/>
                    <a:pt x="11508" y="21032"/>
                  </a:cubicBezTo>
                  <a:cubicBezTo>
                    <a:pt x="11508" y="21032"/>
                    <a:pt x="11508" y="21032"/>
                    <a:pt x="11508" y="21032"/>
                  </a:cubicBezTo>
                  <a:cubicBezTo>
                    <a:pt x="11508" y="20463"/>
                    <a:pt x="11508" y="17621"/>
                    <a:pt x="11508" y="16484"/>
                  </a:cubicBezTo>
                  <a:cubicBezTo>
                    <a:pt x="11543" y="16484"/>
                    <a:pt x="11543" y="16484"/>
                    <a:pt x="11543" y="16484"/>
                  </a:cubicBezTo>
                  <a:cubicBezTo>
                    <a:pt x="11543" y="16484"/>
                    <a:pt x="11543" y="16484"/>
                    <a:pt x="11543" y="17053"/>
                  </a:cubicBezTo>
                  <a:cubicBezTo>
                    <a:pt x="11578" y="18758"/>
                    <a:pt x="11647" y="20463"/>
                    <a:pt x="11750" y="20463"/>
                  </a:cubicBezTo>
                  <a:cubicBezTo>
                    <a:pt x="11854" y="20463"/>
                    <a:pt x="11923" y="19326"/>
                    <a:pt x="11923" y="18189"/>
                  </a:cubicBezTo>
                  <a:cubicBezTo>
                    <a:pt x="11923" y="14211"/>
                    <a:pt x="11508" y="15347"/>
                    <a:pt x="11508" y="10800"/>
                  </a:cubicBezTo>
                  <a:cubicBezTo>
                    <a:pt x="11508" y="7958"/>
                    <a:pt x="11612" y="6253"/>
                    <a:pt x="11750" y="6253"/>
                  </a:cubicBezTo>
                  <a:cubicBezTo>
                    <a:pt x="11820" y="6253"/>
                    <a:pt x="11889" y="6821"/>
                    <a:pt x="11923" y="7389"/>
                  </a:cubicBezTo>
                  <a:cubicBezTo>
                    <a:pt x="11958" y="6821"/>
                    <a:pt x="11958" y="6821"/>
                    <a:pt x="11958" y="6821"/>
                  </a:cubicBezTo>
                  <a:cubicBezTo>
                    <a:pt x="11958" y="6821"/>
                    <a:pt x="11958" y="6821"/>
                    <a:pt x="11958" y="6821"/>
                  </a:cubicBezTo>
                  <a:cubicBezTo>
                    <a:pt x="11992" y="6821"/>
                    <a:pt x="11992" y="6821"/>
                    <a:pt x="11992" y="6821"/>
                  </a:cubicBezTo>
                  <a:cubicBezTo>
                    <a:pt x="11992" y="7389"/>
                    <a:pt x="11992" y="9663"/>
                    <a:pt x="11992" y="10800"/>
                  </a:cubicBezTo>
                  <a:cubicBezTo>
                    <a:pt x="11958" y="10800"/>
                    <a:pt x="11958" y="10800"/>
                    <a:pt x="11958" y="10800"/>
                  </a:cubicBezTo>
                  <a:cubicBezTo>
                    <a:pt x="11958" y="10800"/>
                    <a:pt x="11958" y="10800"/>
                    <a:pt x="11958" y="10800"/>
                  </a:cubicBezTo>
                  <a:cubicBezTo>
                    <a:pt x="11923" y="9095"/>
                    <a:pt x="11854" y="7958"/>
                    <a:pt x="11750" y="7958"/>
                  </a:cubicBezTo>
                  <a:cubicBezTo>
                    <a:pt x="11647" y="7958"/>
                    <a:pt x="11612" y="8526"/>
                    <a:pt x="11612" y="9663"/>
                  </a:cubicBezTo>
                  <a:cubicBezTo>
                    <a:pt x="11612" y="13074"/>
                    <a:pt x="12061" y="11937"/>
                    <a:pt x="12061" y="17053"/>
                  </a:cubicBezTo>
                  <a:cubicBezTo>
                    <a:pt x="12061" y="19895"/>
                    <a:pt x="11923" y="21600"/>
                    <a:pt x="11750" y="21600"/>
                  </a:cubicBezTo>
                  <a:cubicBezTo>
                    <a:pt x="11681" y="21600"/>
                    <a:pt x="11612" y="21032"/>
                    <a:pt x="11578" y="20463"/>
                  </a:cubicBezTo>
                  <a:close/>
                  <a:moveTo>
                    <a:pt x="12580" y="21600"/>
                  </a:moveTo>
                  <a:cubicBezTo>
                    <a:pt x="12338" y="21600"/>
                    <a:pt x="12234" y="19895"/>
                    <a:pt x="12234" y="15916"/>
                  </a:cubicBezTo>
                  <a:cubicBezTo>
                    <a:pt x="12234" y="10800"/>
                    <a:pt x="12234" y="10800"/>
                    <a:pt x="12234" y="10800"/>
                  </a:cubicBezTo>
                  <a:cubicBezTo>
                    <a:pt x="12234" y="7958"/>
                    <a:pt x="12234" y="7958"/>
                    <a:pt x="12096" y="7958"/>
                  </a:cubicBezTo>
                  <a:cubicBezTo>
                    <a:pt x="12096" y="7958"/>
                    <a:pt x="12096" y="7958"/>
                    <a:pt x="12096" y="7389"/>
                  </a:cubicBezTo>
                  <a:cubicBezTo>
                    <a:pt x="12096" y="6821"/>
                    <a:pt x="12096" y="6821"/>
                    <a:pt x="12096" y="6821"/>
                  </a:cubicBezTo>
                  <a:cubicBezTo>
                    <a:pt x="12165" y="6821"/>
                    <a:pt x="12234" y="6821"/>
                    <a:pt x="12303" y="6821"/>
                  </a:cubicBezTo>
                  <a:cubicBezTo>
                    <a:pt x="12338" y="6821"/>
                    <a:pt x="12442" y="6821"/>
                    <a:pt x="12476" y="6821"/>
                  </a:cubicBezTo>
                  <a:cubicBezTo>
                    <a:pt x="12476" y="7389"/>
                    <a:pt x="12476" y="7389"/>
                    <a:pt x="12476" y="7389"/>
                  </a:cubicBezTo>
                  <a:cubicBezTo>
                    <a:pt x="12476" y="7958"/>
                    <a:pt x="12476" y="7958"/>
                    <a:pt x="12476" y="7958"/>
                  </a:cubicBezTo>
                  <a:cubicBezTo>
                    <a:pt x="12372" y="7958"/>
                    <a:pt x="12372" y="7958"/>
                    <a:pt x="12372" y="10800"/>
                  </a:cubicBezTo>
                  <a:cubicBezTo>
                    <a:pt x="12372" y="16484"/>
                    <a:pt x="12372" y="16484"/>
                    <a:pt x="12372" y="16484"/>
                  </a:cubicBezTo>
                  <a:cubicBezTo>
                    <a:pt x="12372" y="18758"/>
                    <a:pt x="12442" y="19895"/>
                    <a:pt x="12580" y="19895"/>
                  </a:cubicBezTo>
                  <a:cubicBezTo>
                    <a:pt x="12753" y="19895"/>
                    <a:pt x="12822" y="18758"/>
                    <a:pt x="12822" y="15916"/>
                  </a:cubicBezTo>
                  <a:cubicBezTo>
                    <a:pt x="12822" y="12505"/>
                    <a:pt x="12822" y="12505"/>
                    <a:pt x="12822" y="12505"/>
                  </a:cubicBezTo>
                  <a:cubicBezTo>
                    <a:pt x="12822" y="8526"/>
                    <a:pt x="12822" y="7958"/>
                    <a:pt x="12649" y="7958"/>
                  </a:cubicBezTo>
                  <a:cubicBezTo>
                    <a:pt x="12649" y="7958"/>
                    <a:pt x="12649" y="7958"/>
                    <a:pt x="12649" y="7389"/>
                  </a:cubicBezTo>
                  <a:cubicBezTo>
                    <a:pt x="12649" y="6821"/>
                    <a:pt x="12649" y="6821"/>
                    <a:pt x="12649" y="6821"/>
                  </a:cubicBezTo>
                  <a:cubicBezTo>
                    <a:pt x="12718" y="6821"/>
                    <a:pt x="12787" y="6821"/>
                    <a:pt x="12856" y="6821"/>
                  </a:cubicBezTo>
                  <a:cubicBezTo>
                    <a:pt x="12925" y="6821"/>
                    <a:pt x="12925" y="6821"/>
                    <a:pt x="12995" y="6821"/>
                  </a:cubicBezTo>
                  <a:cubicBezTo>
                    <a:pt x="12995" y="7389"/>
                    <a:pt x="12995" y="7389"/>
                    <a:pt x="12995" y="7389"/>
                  </a:cubicBezTo>
                  <a:cubicBezTo>
                    <a:pt x="12995" y="7958"/>
                    <a:pt x="12995" y="7958"/>
                    <a:pt x="12995" y="7958"/>
                  </a:cubicBezTo>
                  <a:cubicBezTo>
                    <a:pt x="12891" y="7958"/>
                    <a:pt x="12891" y="8526"/>
                    <a:pt x="12891" y="12505"/>
                  </a:cubicBezTo>
                  <a:cubicBezTo>
                    <a:pt x="12891" y="15916"/>
                    <a:pt x="12891" y="15916"/>
                    <a:pt x="12891" y="15916"/>
                  </a:cubicBezTo>
                  <a:cubicBezTo>
                    <a:pt x="12891" y="19895"/>
                    <a:pt x="12787" y="21600"/>
                    <a:pt x="12580" y="21600"/>
                  </a:cubicBezTo>
                  <a:close/>
                  <a:moveTo>
                    <a:pt x="13548" y="21032"/>
                  </a:moveTo>
                  <a:cubicBezTo>
                    <a:pt x="13236" y="21032"/>
                    <a:pt x="13236" y="21032"/>
                    <a:pt x="13236" y="21032"/>
                  </a:cubicBezTo>
                  <a:cubicBezTo>
                    <a:pt x="13167" y="21032"/>
                    <a:pt x="13098" y="21032"/>
                    <a:pt x="13064" y="21032"/>
                  </a:cubicBezTo>
                  <a:cubicBezTo>
                    <a:pt x="13064" y="20463"/>
                    <a:pt x="13064" y="20463"/>
                    <a:pt x="13064" y="20463"/>
                  </a:cubicBezTo>
                  <a:cubicBezTo>
                    <a:pt x="13064" y="20463"/>
                    <a:pt x="13064" y="19895"/>
                    <a:pt x="13064" y="19895"/>
                  </a:cubicBezTo>
                  <a:cubicBezTo>
                    <a:pt x="13167" y="19895"/>
                    <a:pt x="13167" y="19895"/>
                    <a:pt x="13167" y="17053"/>
                  </a:cubicBezTo>
                  <a:cubicBezTo>
                    <a:pt x="13167" y="10800"/>
                    <a:pt x="13167" y="10800"/>
                    <a:pt x="13167" y="10800"/>
                  </a:cubicBezTo>
                  <a:cubicBezTo>
                    <a:pt x="13167" y="7958"/>
                    <a:pt x="13167" y="7958"/>
                    <a:pt x="13064" y="7958"/>
                  </a:cubicBezTo>
                  <a:cubicBezTo>
                    <a:pt x="13064" y="7958"/>
                    <a:pt x="13064" y="7958"/>
                    <a:pt x="13064" y="7389"/>
                  </a:cubicBezTo>
                  <a:cubicBezTo>
                    <a:pt x="13064" y="6821"/>
                    <a:pt x="13064" y="6821"/>
                    <a:pt x="13064" y="6821"/>
                  </a:cubicBezTo>
                  <a:cubicBezTo>
                    <a:pt x="13098" y="6821"/>
                    <a:pt x="13202" y="6821"/>
                    <a:pt x="13236" y="6821"/>
                  </a:cubicBezTo>
                  <a:cubicBezTo>
                    <a:pt x="13306" y="6821"/>
                    <a:pt x="13409" y="6821"/>
                    <a:pt x="13478" y="6821"/>
                  </a:cubicBezTo>
                  <a:cubicBezTo>
                    <a:pt x="13478" y="7389"/>
                    <a:pt x="13478" y="7389"/>
                    <a:pt x="13478" y="7389"/>
                  </a:cubicBezTo>
                  <a:cubicBezTo>
                    <a:pt x="13478" y="7958"/>
                    <a:pt x="13478" y="7958"/>
                    <a:pt x="13444" y="7958"/>
                  </a:cubicBezTo>
                  <a:cubicBezTo>
                    <a:pt x="13340" y="7958"/>
                    <a:pt x="13340" y="7958"/>
                    <a:pt x="13340" y="10800"/>
                  </a:cubicBezTo>
                  <a:cubicBezTo>
                    <a:pt x="13340" y="17053"/>
                    <a:pt x="13340" y="17053"/>
                    <a:pt x="13340" y="17053"/>
                  </a:cubicBezTo>
                  <a:cubicBezTo>
                    <a:pt x="13340" y="19895"/>
                    <a:pt x="13340" y="19895"/>
                    <a:pt x="13444" y="19895"/>
                  </a:cubicBezTo>
                  <a:cubicBezTo>
                    <a:pt x="13513" y="19895"/>
                    <a:pt x="13513" y="19895"/>
                    <a:pt x="13513" y="19895"/>
                  </a:cubicBezTo>
                  <a:cubicBezTo>
                    <a:pt x="13617" y="19895"/>
                    <a:pt x="13651" y="19326"/>
                    <a:pt x="13686" y="16484"/>
                  </a:cubicBezTo>
                  <a:cubicBezTo>
                    <a:pt x="13686" y="16484"/>
                    <a:pt x="13686" y="16484"/>
                    <a:pt x="13686" y="16484"/>
                  </a:cubicBezTo>
                  <a:cubicBezTo>
                    <a:pt x="13720" y="16484"/>
                    <a:pt x="13720" y="16484"/>
                    <a:pt x="13720" y="16484"/>
                  </a:cubicBezTo>
                  <a:cubicBezTo>
                    <a:pt x="13720" y="17621"/>
                    <a:pt x="13720" y="19895"/>
                    <a:pt x="13720" y="21032"/>
                  </a:cubicBezTo>
                  <a:cubicBezTo>
                    <a:pt x="13686" y="21032"/>
                    <a:pt x="13651" y="21032"/>
                    <a:pt x="13548" y="21032"/>
                  </a:cubicBezTo>
                  <a:close/>
                  <a:moveTo>
                    <a:pt x="14066" y="21032"/>
                  </a:moveTo>
                  <a:cubicBezTo>
                    <a:pt x="13997" y="21032"/>
                    <a:pt x="13928" y="21032"/>
                    <a:pt x="13859" y="21032"/>
                  </a:cubicBezTo>
                  <a:cubicBezTo>
                    <a:pt x="13859" y="20463"/>
                    <a:pt x="13859" y="20463"/>
                    <a:pt x="13859" y="20463"/>
                  </a:cubicBezTo>
                  <a:cubicBezTo>
                    <a:pt x="13859" y="20463"/>
                    <a:pt x="13859" y="19895"/>
                    <a:pt x="13859" y="19895"/>
                  </a:cubicBezTo>
                  <a:cubicBezTo>
                    <a:pt x="13962" y="19895"/>
                    <a:pt x="13962" y="19895"/>
                    <a:pt x="13962" y="17053"/>
                  </a:cubicBezTo>
                  <a:cubicBezTo>
                    <a:pt x="13962" y="8526"/>
                    <a:pt x="13962" y="8526"/>
                    <a:pt x="13962" y="8526"/>
                  </a:cubicBezTo>
                  <a:cubicBezTo>
                    <a:pt x="13962" y="7958"/>
                    <a:pt x="13962" y="7958"/>
                    <a:pt x="13962" y="7958"/>
                  </a:cubicBezTo>
                  <a:cubicBezTo>
                    <a:pt x="13893" y="7958"/>
                    <a:pt x="13893" y="7958"/>
                    <a:pt x="13893" y="7958"/>
                  </a:cubicBezTo>
                  <a:cubicBezTo>
                    <a:pt x="13789" y="7958"/>
                    <a:pt x="13720" y="7958"/>
                    <a:pt x="13720" y="10800"/>
                  </a:cubicBezTo>
                  <a:cubicBezTo>
                    <a:pt x="13720" y="10800"/>
                    <a:pt x="13720" y="10800"/>
                    <a:pt x="13686" y="10800"/>
                  </a:cubicBezTo>
                  <a:cubicBezTo>
                    <a:pt x="13651" y="10800"/>
                    <a:pt x="13651" y="10800"/>
                    <a:pt x="13651" y="10800"/>
                  </a:cubicBezTo>
                  <a:cubicBezTo>
                    <a:pt x="13651" y="10232"/>
                    <a:pt x="13651" y="7958"/>
                    <a:pt x="13651" y="6821"/>
                  </a:cubicBezTo>
                  <a:cubicBezTo>
                    <a:pt x="13720" y="6821"/>
                    <a:pt x="13789" y="6821"/>
                    <a:pt x="13893" y="6821"/>
                  </a:cubicBezTo>
                  <a:cubicBezTo>
                    <a:pt x="14204" y="6821"/>
                    <a:pt x="14204" y="6821"/>
                    <a:pt x="14204" y="6821"/>
                  </a:cubicBezTo>
                  <a:cubicBezTo>
                    <a:pt x="14308" y="6821"/>
                    <a:pt x="14377" y="6821"/>
                    <a:pt x="14446" y="6821"/>
                  </a:cubicBezTo>
                  <a:cubicBezTo>
                    <a:pt x="14446" y="7958"/>
                    <a:pt x="14446" y="10232"/>
                    <a:pt x="14446" y="10800"/>
                  </a:cubicBezTo>
                  <a:cubicBezTo>
                    <a:pt x="14412" y="10800"/>
                    <a:pt x="14412" y="10800"/>
                    <a:pt x="14412" y="10800"/>
                  </a:cubicBezTo>
                  <a:cubicBezTo>
                    <a:pt x="14412" y="10800"/>
                    <a:pt x="14377" y="10800"/>
                    <a:pt x="14377" y="10800"/>
                  </a:cubicBezTo>
                  <a:cubicBezTo>
                    <a:pt x="14377" y="7958"/>
                    <a:pt x="14308" y="7958"/>
                    <a:pt x="14204" y="7958"/>
                  </a:cubicBezTo>
                  <a:cubicBezTo>
                    <a:pt x="14135" y="7958"/>
                    <a:pt x="14135" y="7958"/>
                    <a:pt x="14135" y="7958"/>
                  </a:cubicBezTo>
                  <a:cubicBezTo>
                    <a:pt x="14135" y="7958"/>
                    <a:pt x="14135" y="7958"/>
                    <a:pt x="14135" y="8526"/>
                  </a:cubicBezTo>
                  <a:cubicBezTo>
                    <a:pt x="14135" y="17053"/>
                    <a:pt x="14135" y="17053"/>
                    <a:pt x="14135" y="17053"/>
                  </a:cubicBezTo>
                  <a:cubicBezTo>
                    <a:pt x="14135" y="19895"/>
                    <a:pt x="14135" y="19895"/>
                    <a:pt x="14239" y="19895"/>
                  </a:cubicBezTo>
                  <a:cubicBezTo>
                    <a:pt x="14239" y="19895"/>
                    <a:pt x="14239" y="20463"/>
                    <a:pt x="14239" y="20463"/>
                  </a:cubicBezTo>
                  <a:cubicBezTo>
                    <a:pt x="14239" y="21032"/>
                    <a:pt x="14239" y="21032"/>
                    <a:pt x="14239" y="21032"/>
                  </a:cubicBezTo>
                  <a:cubicBezTo>
                    <a:pt x="14170" y="21032"/>
                    <a:pt x="14100" y="21032"/>
                    <a:pt x="14066" y="21032"/>
                  </a:cubicBezTo>
                  <a:close/>
                  <a:moveTo>
                    <a:pt x="14688" y="21032"/>
                  </a:moveTo>
                  <a:cubicBezTo>
                    <a:pt x="14619" y="21032"/>
                    <a:pt x="14550" y="21032"/>
                    <a:pt x="14481" y="21032"/>
                  </a:cubicBezTo>
                  <a:cubicBezTo>
                    <a:pt x="14481" y="20463"/>
                    <a:pt x="14481" y="20463"/>
                    <a:pt x="14481" y="20463"/>
                  </a:cubicBezTo>
                  <a:cubicBezTo>
                    <a:pt x="14481" y="20463"/>
                    <a:pt x="14481" y="19895"/>
                    <a:pt x="14515" y="19895"/>
                  </a:cubicBezTo>
                  <a:cubicBezTo>
                    <a:pt x="14619" y="19895"/>
                    <a:pt x="14619" y="19895"/>
                    <a:pt x="14619" y="17053"/>
                  </a:cubicBezTo>
                  <a:cubicBezTo>
                    <a:pt x="14619" y="10800"/>
                    <a:pt x="14619" y="10800"/>
                    <a:pt x="14619" y="10800"/>
                  </a:cubicBezTo>
                  <a:cubicBezTo>
                    <a:pt x="14619" y="7958"/>
                    <a:pt x="14619" y="7958"/>
                    <a:pt x="14515" y="7958"/>
                  </a:cubicBezTo>
                  <a:cubicBezTo>
                    <a:pt x="14481" y="7958"/>
                    <a:pt x="14481" y="7958"/>
                    <a:pt x="14481" y="7389"/>
                  </a:cubicBezTo>
                  <a:cubicBezTo>
                    <a:pt x="14481" y="6821"/>
                    <a:pt x="14481" y="6821"/>
                    <a:pt x="14481" y="6821"/>
                  </a:cubicBezTo>
                  <a:cubicBezTo>
                    <a:pt x="14550" y="6821"/>
                    <a:pt x="14619" y="6821"/>
                    <a:pt x="14688" y="6821"/>
                  </a:cubicBezTo>
                  <a:cubicBezTo>
                    <a:pt x="14757" y="6821"/>
                    <a:pt x="14826" y="6821"/>
                    <a:pt x="14861" y="6821"/>
                  </a:cubicBezTo>
                  <a:cubicBezTo>
                    <a:pt x="14861" y="7389"/>
                    <a:pt x="14861" y="7389"/>
                    <a:pt x="14861" y="7389"/>
                  </a:cubicBezTo>
                  <a:cubicBezTo>
                    <a:pt x="14861" y="7958"/>
                    <a:pt x="14861" y="7958"/>
                    <a:pt x="14861" y="7958"/>
                  </a:cubicBezTo>
                  <a:cubicBezTo>
                    <a:pt x="14757" y="7958"/>
                    <a:pt x="14757" y="7958"/>
                    <a:pt x="14757" y="10800"/>
                  </a:cubicBezTo>
                  <a:cubicBezTo>
                    <a:pt x="14757" y="17053"/>
                    <a:pt x="14757" y="17053"/>
                    <a:pt x="14757" y="17053"/>
                  </a:cubicBezTo>
                  <a:cubicBezTo>
                    <a:pt x="14757" y="19895"/>
                    <a:pt x="14757" y="19895"/>
                    <a:pt x="14861" y="19895"/>
                  </a:cubicBezTo>
                  <a:cubicBezTo>
                    <a:pt x="14861" y="19895"/>
                    <a:pt x="14861" y="20463"/>
                    <a:pt x="14861" y="20463"/>
                  </a:cubicBezTo>
                  <a:cubicBezTo>
                    <a:pt x="14861" y="21032"/>
                    <a:pt x="14861" y="21032"/>
                    <a:pt x="14861" y="21032"/>
                  </a:cubicBezTo>
                  <a:cubicBezTo>
                    <a:pt x="14826" y="21032"/>
                    <a:pt x="14757" y="21032"/>
                    <a:pt x="14688" y="21032"/>
                  </a:cubicBezTo>
                  <a:close/>
                  <a:moveTo>
                    <a:pt x="15656" y="21600"/>
                  </a:moveTo>
                  <a:cubicBezTo>
                    <a:pt x="15621" y="20463"/>
                    <a:pt x="15587" y="19895"/>
                    <a:pt x="15552" y="19326"/>
                  </a:cubicBezTo>
                  <a:cubicBezTo>
                    <a:pt x="15137" y="9663"/>
                    <a:pt x="15137" y="9663"/>
                    <a:pt x="15137" y="9663"/>
                  </a:cubicBezTo>
                  <a:cubicBezTo>
                    <a:pt x="15137" y="9663"/>
                    <a:pt x="15137" y="9663"/>
                    <a:pt x="15137" y="9663"/>
                  </a:cubicBezTo>
                  <a:cubicBezTo>
                    <a:pt x="15137" y="15347"/>
                    <a:pt x="15137" y="15347"/>
                    <a:pt x="15137" y="15347"/>
                  </a:cubicBezTo>
                  <a:cubicBezTo>
                    <a:pt x="15137" y="19326"/>
                    <a:pt x="15137" y="19895"/>
                    <a:pt x="15310" y="19895"/>
                  </a:cubicBezTo>
                  <a:cubicBezTo>
                    <a:pt x="15310" y="19895"/>
                    <a:pt x="15310" y="20463"/>
                    <a:pt x="15310" y="20463"/>
                  </a:cubicBezTo>
                  <a:cubicBezTo>
                    <a:pt x="15310" y="21032"/>
                    <a:pt x="15310" y="21032"/>
                    <a:pt x="15310" y="21032"/>
                  </a:cubicBezTo>
                  <a:cubicBezTo>
                    <a:pt x="15241" y="21032"/>
                    <a:pt x="15172" y="21032"/>
                    <a:pt x="15103" y="21032"/>
                  </a:cubicBezTo>
                  <a:cubicBezTo>
                    <a:pt x="15034" y="21032"/>
                    <a:pt x="14999" y="21032"/>
                    <a:pt x="14930" y="21032"/>
                  </a:cubicBezTo>
                  <a:cubicBezTo>
                    <a:pt x="14930" y="20463"/>
                    <a:pt x="14930" y="20463"/>
                    <a:pt x="14930" y="20463"/>
                  </a:cubicBezTo>
                  <a:cubicBezTo>
                    <a:pt x="14930" y="20463"/>
                    <a:pt x="14930" y="19895"/>
                    <a:pt x="14964" y="19895"/>
                  </a:cubicBezTo>
                  <a:cubicBezTo>
                    <a:pt x="15068" y="19895"/>
                    <a:pt x="15068" y="19326"/>
                    <a:pt x="15068" y="15347"/>
                  </a:cubicBezTo>
                  <a:cubicBezTo>
                    <a:pt x="15068" y="10800"/>
                    <a:pt x="15068" y="10800"/>
                    <a:pt x="15068" y="10800"/>
                  </a:cubicBezTo>
                  <a:cubicBezTo>
                    <a:pt x="15068" y="7958"/>
                    <a:pt x="15068" y="7958"/>
                    <a:pt x="14964" y="7958"/>
                  </a:cubicBezTo>
                  <a:cubicBezTo>
                    <a:pt x="14930" y="7958"/>
                    <a:pt x="14930" y="7958"/>
                    <a:pt x="14930" y="7389"/>
                  </a:cubicBezTo>
                  <a:cubicBezTo>
                    <a:pt x="14930" y="6821"/>
                    <a:pt x="14930" y="6821"/>
                    <a:pt x="14930" y="6821"/>
                  </a:cubicBezTo>
                  <a:cubicBezTo>
                    <a:pt x="14999" y="6821"/>
                    <a:pt x="15068" y="6821"/>
                    <a:pt x="15103" y="6821"/>
                  </a:cubicBezTo>
                  <a:cubicBezTo>
                    <a:pt x="15137" y="6821"/>
                    <a:pt x="15172" y="6821"/>
                    <a:pt x="15206" y="6821"/>
                  </a:cubicBezTo>
                  <a:cubicBezTo>
                    <a:pt x="15656" y="17053"/>
                    <a:pt x="15656" y="17053"/>
                    <a:pt x="15656" y="17053"/>
                  </a:cubicBezTo>
                  <a:cubicBezTo>
                    <a:pt x="15656" y="12505"/>
                    <a:pt x="15656" y="12505"/>
                    <a:pt x="15656" y="12505"/>
                  </a:cubicBezTo>
                  <a:cubicBezTo>
                    <a:pt x="15656" y="8526"/>
                    <a:pt x="15656" y="7958"/>
                    <a:pt x="15517" y="7958"/>
                  </a:cubicBezTo>
                  <a:cubicBezTo>
                    <a:pt x="15517" y="7958"/>
                    <a:pt x="15517" y="7958"/>
                    <a:pt x="15517" y="7389"/>
                  </a:cubicBezTo>
                  <a:cubicBezTo>
                    <a:pt x="15517" y="6821"/>
                    <a:pt x="15517" y="6821"/>
                    <a:pt x="15517" y="6821"/>
                  </a:cubicBezTo>
                  <a:cubicBezTo>
                    <a:pt x="15552" y="6821"/>
                    <a:pt x="15656" y="6821"/>
                    <a:pt x="15725" y="6821"/>
                  </a:cubicBezTo>
                  <a:cubicBezTo>
                    <a:pt x="15759" y="6821"/>
                    <a:pt x="15828" y="6821"/>
                    <a:pt x="15863" y="6821"/>
                  </a:cubicBezTo>
                  <a:cubicBezTo>
                    <a:pt x="15863" y="7389"/>
                    <a:pt x="15863" y="7389"/>
                    <a:pt x="15863" y="7389"/>
                  </a:cubicBezTo>
                  <a:cubicBezTo>
                    <a:pt x="15863" y="7958"/>
                    <a:pt x="15863" y="7958"/>
                    <a:pt x="15863" y="7958"/>
                  </a:cubicBezTo>
                  <a:cubicBezTo>
                    <a:pt x="15759" y="7958"/>
                    <a:pt x="15759" y="8526"/>
                    <a:pt x="15759" y="12505"/>
                  </a:cubicBezTo>
                  <a:cubicBezTo>
                    <a:pt x="15759" y="21600"/>
                    <a:pt x="15759" y="21600"/>
                    <a:pt x="15759" y="21600"/>
                  </a:cubicBezTo>
                  <a:lnTo>
                    <a:pt x="15656" y="21600"/>
                  </a:lnTo>
                  <a:close/>
                  <a:moveTo>
                    <a:pt x="16727" y="15347"/>
                  </a:moveTo>
                  <a:cubicBezTo>
                    <a:pt x="16727" y="15916"/>
                    <a:pt x="16727" y="15916"/>
                    <a:pt x="16727" y="15916"/>
                  </a:cubicBezTo>
                  <a:cubicBezTo>
                    <a:pt x="16623" y="15916"/>
                    <a:pt x="16623" y="15916"/>
                    <a:pt x="16623" y="17621"/>
                  </a:cubicBezTo>
                  <a:cubicBezTo>
                    <a:pt x="16623" y="18189"/>
                    <a:pt x="16623" y="18189"/>
                    <a:pt x="16623" y="18189"/>
                  </a:cubicBezTo>
                  <a:cubicBezTo>
                    <a:pt x="16623" y="18758"/>
                    <a:pt x="16658" y="19326"/>
                    <a:pt x="16658" y="19326"/>
                  </a:cubicBezTo>
                  <a:cubicBezTo>
                    <a:pt x="16658" y="19895"/>
                    <a:pt x="16623" y="19895"/>
                    <a:pt x="16623" y="19895"/>
                  </a:cubicBezTo>
                  <a:cubicBezTo>
                    <a:pt x="16554" y="19895"/>
                    <a:pt x="16520" y="21600"/>
                    <a:pt x="16312" y="21600"/>
                  </a:cubicBezTo>
                  <a:cubicBezTo>
                    <a:pt x="16070" y="21600"/>
                    <a:pt x="15898" y="18758"/>
                    <a:pt x="15898" y="13642"/>
                  </a:cubicBezTo>
                  <a:cubicBezTo>
                    <a:pt x="15898" y="9663"/>
                    <a:pt x="16036" y="6253"/>
                    <a:pt x="16312" y="6253"/>
                  </a:cubicBezTo>
                  <a:cubicBezTo>
                    <a:pt x="16416" y="6253"/>
                    <a:pt x="16485" y="6821"/>
                    <a:pt x="16520" y="7389"/>
                  </a:cubicBezTo>
                  <a:cubicBezTo>
                    <a:pt x="16554" y="6821"/>
                    <a:pt x="16554" y="6821"/>
                    <a:pt x="16554" y="6821"/>
                  </a:cubicBezTo>
                  <a:cubicBezTo>
                    <a:pt x="16554" y="6821"/>
                    <a:pt x="16554" y="6821"/>
                    <a:pt x="16554" y="6821"/>
                  </a:cubicBezTo>
                  <a:cubicBezTo>
                    <a:pt x="16589" y="6821"/>
                    <a:pt x="16589" y="6821"/>
                    <a:pt x="16589" y="6821"/>
                  </a:cubicBezTo>
                  <a:cubicBezTo>
                    <a:pt x="16589" y="7389"/>
                    <a:pt x="16589" y="10232"/>
                    <a:pt x="16589" y="10800"/>
                  </a:cubicBezTo>
                  <a:cubicBezTo>
                    <a:pt x="16554" y="10800"/>
                    <a:pt x="16554" y="10800"/>
                    <a:pt x="16554" y="10800"/>
                  </a:cubicBezTo>
                  <a:cubicBezTo>
                    <a:pt x="16554" y="10800"/>
                    <a:pt x="16520" y="10800"/>
                    <a:pt x="16520" y="10800"/>
                  </a:cubicBezTo>
                  <a:cubicBezTo>
                    <a:pt x="16520" y="8526"/>
                    <a:pt x="16451" y="7958"/>
                    <a:pt x="16312" y="7958"/>
                  </a:cubicBezTo>
                  <a:cubicBezTo>
                    <a:pt x="16105" y="7958"/>
                    <a:pt x="16070" y="10800"/>
                    <a:pt x="16070" y="13642"/>
                  </a:cubicBezTo>
                  <a:cubicBezTo>
                    <a:pt x="16070" y="17053"/>
                    <a:pt x="16140" y="20463"/>
                    <a:pt x="16347" y="20463"/>
                  </a:cubicBezTo>
                  <a:cubicBezTo>
                    <a:pt x="16451" y="20463"/>
                    <a:pt x="16485" y="19326"/>
                    <a:pt x="16485" y="18189"/>
                  </a:cubicBezTo>
                  <a:cubicBezTo>
                    <a:pt x="16485" y="17621"/>
                    <a:pt x="16485" y="17621"/>
                    <a:pt x="16485" y="17621"/>
                  </a:cubicBezTo>
                  <a:cubicBezTo>
                    <a:pt x="16485" y="15916"/>
                    <a:pt x="16485" y="15916"/>
                    <a:pt x="16347" y="15916"/>
                  </a:cubicBezTo>
                  <a:cubicBezTo>
                    <a:pt x="16347" y="15916"/>
                    <a:pt x="16347" y="15916"/>
                    <a:pt x="16347" y="15347"/>
                  </a:cubicBezTo>
                  <a:cubicBezTo>
                    <a:pt x="16347" y="14779"/>
                    <a:pt x="16347" y="14779"/>
                    <a:pt x="16347" y="14779"/>
                  </a:cubicBezTo>
                  <a:cubicBezTo>
                    <a:pt x="16416" y="14779"/>
                    <a:pt x="16485" y="14779"/>
                    <a:pt x="16554" y="14779"/>
                  </a:cubicBezTo>
                  <a:cubicBezTo>
                    <a:pt x="16623" y="14779"/>
                    <a:pt x="16658" y="14779"/>
                    <a:pt x="16727" y="14779"/>
                  </a:cubicBezTo>
                  <a:lnTo>
                    <a:pt x="16727" y="15347"/>
                  </a:lnTo>
                  <a:close/>
                  <a:moveTo>
                    <a:pt x="18179" y="13074"/>
                  </a:moveTo>
                  <a:cubicBezTo>
                    <a:pt x="18179" y="13074"/>
                    <a:pt x="18179" y="13074"/>
                    <a:pt x="18144" y="13074"/>
                  </a:cubicBezTo>
                  <a:cubicBezTo>
                    <a:pt x="18040" y="13642"/>
                    <a:pt x="18040" y="13642"/>
                    <a:pt x="18040" y="15916"/>
                  </a:cubicBezTo>
                  <a:cubicBezTo>
                    <a:pt x="18040" y="17053"/>
                    <a:pt x="18040" y="17053"/>
                    <a:pt x="18040" y="17053"/>
                  </a:cubicBezTo>
                  <a:cubicBezTo>
                    <a:pt x="18040" y="17621"/>
                    <a:pt x="18040" y="18189"/>
                    <a:pt x="18040" y="18758"/>
                  </a:cubicBezTo>
                  <a:cubicBezTo>
                    <a:pt x="18040" y="18758"/>
                    <a:pt x="18040" y="18758"/>
                    <a:pt x="18040" y="18758"/>
                  </a:cubicBezTo>
                  <a:cubicBezTo>
                    <a:pt x="17937" y="18758"/>
                    <a:pt x="17868" y="21600"/>
                    <a:pt x="17626" y="21600"/>
                  </a:cubicBezTo>
                  <a:cubicBezTo>
                    <a:pt x="17280" y="21600"/>
                    <a:pt x="17038" y="17621"/>
                    <a:pt x="17038" y="10800"/>
                  </a:cubicBezTo>
                  <a:cubicBezTo>
                    <a:pt x="17038" y="4547"/>
                    <a:pt x="17245" y="0"/>
                    <a:pt x="17626" y="0"/>
                  </a:cubicBezTo>
                  <a:cubicBezTo>
                    <a:pt x="17729" y="0"/>
                    <a:pt x="17833" y="568"/>
                    <a:pt x="17902" y="1137"/>
                  </a:cubicBezTo>
                  <a:cubicBezTo>
                    <a:pt x="17902" y="1137"/>
                    <a:pt x="17902" y="1137"/>
                    <a:pt x="17902" y="1137"/>
                  </a:cubicBezTo>
                  <a:cubicBezTo>
                    <a:pt x="17937" y="568"/>
                    <a:pt x="17937" y="568"/>
                    <a:pt x="17937" y="568"/>
                  </a:cubicBezTo>
                  <a:cubicBezTo>
                    <a:pt x="17937" y="0"/>
                    <a:pt x="17937" y="0"/>
                    <a:pt x="17971" y="0"/>
                  </a:cubicBezTo>
                  <a:cubicBezTo>
                    <a:pt x="17971" y="0"/>
                    <a:pt x="17971" y="0"/>
                    <a:pt x="17971" y="0"/>
                  </a:cubicBezTo>
                  <a:cubicBezTo>
                    <a:pt x="17971" y="1705"/>
                    <a:pt x="17971" y="4547"/>
                    <a:pt x="17971" y="6253"/>
                  </a:cubicBezTo>
                  <a:cubicBezTo>
                    <a:pt x="17937" y="6253"/>
                    <a:pt x="17937" y="6253"/>
                    <a:pt x="17937" y="6253"/>
                  </a:cubicBezTo>
                  <a:cubicBezTo>
                    <a:pt x="17937" y="6253"/>
                    <a:pt x="17937" y="6253"/>
                    <a:pt x="17937" y="5684"/>
                  </a:cubicBezTo>
                  <a:cubicBezTo>
                    <a:pt x="17868" y="2842"/>
                    <a:pt x="17798" y="1137"/>
                    <a:pt x="17626" y="1137"/>
                  </a:cubicBezTo>
                  <a:cubicBezTo>
                    <a:pt x="17315" y="1137"/>
                    <a:pt x="17245" y="6253"/>
                    <a:pt x="17245" y="10800"/>
                  </a:cubicBezTo>
                  <a:cubicBezTo>
                    <a:pt x="17245" y="15347"/>
                    <a:pt x="17315" y="19895"/>
                    <a:pt x="17626" y="19895"/>
                  </a:cubicBezTo>
                  <a:cubicBezTo>
                    <a:pt x="17798" y="19895"/>
                    <a:pt x="17902" y="18758"/>
                    <a:pt x="17902" y="17053"/>
                  </a:cubicBezTo>
                  <a:cubicBezTo>
                    <a:pt x="17902" y="15916"/>
                    <a:pt x="17902" y="15916"/>
                    <a:pt x="17902" y="15916"/>
                  </a:cubicBezTo>
                  <a:cubicBezTo>
                    <a:pt x="17902" y="13642"/>
                    <a:pt x="17902" y="13642"/>
                    <a:pt x="17695" y="13074"/>
                  </a:cubicBezTo>
                  <a:cubicBezTo>
                    <a:pt x="17695" y="13074"/>
                    <a:pt x="17695" y="13074"/>
                    <a:pt x="17695" y="13074"/>
                  </a:cubicBezTo>
                  <a:cubicBezTo>
                    <a:pt x="17695" y="11937"/>
                    <a:pt x="17695" y="11937"/>
                    <a:pt x="17695" y="11937"/>
                  </a:cubicBezTo>
                  <a:cubicBezTo>
                    <a:pt x="17764" y="11937"/>
                    <a:pt x="17868" y="11937"/>
                    <a:pt x="17937" y="11937"/>
                  </a:cubicBezTo>
                  <a:cubicBezTo>
                    <a:pt x="18040" y="11937"/>
                    <a:pt x="18075" y="11937"/>
                    <a:pt x="18179" y="11937"/>
                  </a:cubicBezTo>
                  <a:lnTo>
                    <a:pt x="18179" y="13074"/>
                  </a:lnTo>
                  <a:close/>
                  <a:moveTo>
                    <a:pt x="18662" y="13642"/>
                  </a:moveTo>
                  <a:cubicBezTo>
                    <a:pt x="18662" y="13642"/>
                    <a:pt x="18662" y="13642"/>
                    <a:pt x="18662" y="13642"/>
                  </a:cubicBezTo>
                  <a:cubicBezTo>
                    <a:pt x="18939" y="14211"/>
                    <a:pt x="18870" y="19895"/>
                    <a:pt x="18973" y="19895"/>
                  </a:cubicBezTo>
                  <a:cubicBezTo>
                    <a:pt x="18973" y="19895"/>
                    <a:pt x="19008" y="19326"/>
                    <a:pt x="19008" y="19326"/>
                  </a:cubicBezTo>
                  <a:cubicBezTo>
                    <a:pt x="19043" y="19895"/>
                    <a:pt x="19043" y="19895"/>
                    <a:pt x="19043" y="19895"/>
                  </a:cubicBezTo>
                  <a:cubicBezTo>
                    <a:pt x="19043" y="19895"/>
                    <a:pt x="19043" y="19895"/>
                    <a:pt x="19043" y="19895"/>
                  </a:cubicBezTo>
                  <a:cubicBezTo>
                    <a:pt x="19043" y="19895"/>
                    <a:pt x="19043" y="19895"/>
                    <a:pt x="19043" y="19895"/>
                  </a:cubicBezTo>
                  <a:cubicBezTo>
                    <a:pt x="19008" y="20463"/>
                    <a:pt x="18973" y="21032"/>
                    <a:pt x="18904" y="21032"/>
                  </a:cubicBezTo>
                  <a:cubicBezTo>
                    <a:pt x="18766" y="21032"/>
                    <a:pt x="18766" y="19326"/>
                    <a:pt x="18732" y="17053"/>
                  </a:cubicBezTo>
                  <a:cubicBezTo>
                    <a:pt x="18697" y="15347"/>
                    <a:pt x="18662" y="14211"/>
                    <a:pt x="18559" y="14211"/>
                  </a:cubicBezTo>
                  <a:cubicBezTo>
                    <a:pt x="18455" y="14211"/>
                    <a:pt x="18455" y="14211"/>
                    <a:pt x="18455" y="14211"/>
                  </a:cubicBezTo>
                  <a:cubicBezTo>
                    <a:pt x="18455" y="17053"/>
                    <a:pt x="18455" y="17053"/>
                    <a:pt x="18455" y="17053"/>
                  </a:cubicBezTo>
                  <a:cubicBezTo>
                    <a:pt x="18455" y="19895"/>
                    <a:pt x="18455" y="19895"/>
                    <a:pt x="18559" y="19895"/>
                  </a:cubicBezTo>
                  <a:cubicBezTo>
                    <a:pt x="18593" y="19895"/>
                    <a:pt x="18593" y="20463"/>
                    <a:pt x="18593" y="20463"/>
                  </a:cubicBezTo>
                  <a:cubicBezTo>
                    <a:pt x="18593" y="21032"/>
                    <a:pt x="18593" y="21032"/>
                    <a:pt x="18593" y="21032"/>
                  </a:cubicBezTo>
                  <a:cubicBezTo>
                    <a:pt x="18524" y="21032"/>
                    <a:pt x="18455" y="21032"/>
                    <a:pt x="18386" y="21032"/>
                  </a:cubicBezTo>
                  <a:cubicBezTo>
                    <a:pt x="18317" y="21032"/>
                    <a:pt x="18248" y="21032"/>
                    <a:pt x="18213" y="21032"/>
                  </a:cubicBezTo>
                  <a:cubicBezTo>
                    <a:pt x="18213" y="20463"/>
                    <a:pt x="18213" y="20463"/>
                    <a:pt x="18213" y="20463"/>
                  </a:cubicBezTo>
                  <a:cubicBezTo>
                    <a:pt x="18213" y="20463"/>
                    <a:pt x="18213" y="19895"/>
                    <a:pt x="18213" y="19895"/>
                  </a:cubicBezTo>
                  <a:cubicBezTo>
                    <a:pt x="18317" y="19895"/>
                    <a:pt x="18317" y="19895"/>
                    <a:pt x="18317" y="17053"/>
                  </a:cubicBezTo>
                  <a:cubicBezTo>
                    <a:pt x="18317" y="10800"/>
                    <a:pt x="18317" y="10800"/>
                    <a:pt x="18317" y="10800"/>
                  </a:cubicBezTo>
                  <a:cubicBezTo>
                    <a:pt x="18317" y="7958"/>
                    <a:pt x="18317" y="7958"/>
                    <a:pt x="18213" y="7958"/>
                  </a:cubicBezTo>
                  <a:cubicBezTo>
                    <a:pt x="18213" y="7958"/>
                    <a:pt x="18213" y="7958"/>
                    <a:pt x="18213" y="7389"/>
                  </a:cubicBezTo>
                  <a:cubicBezTo>
                    <a:pt x="18213" y="6821"/>
                    <a:pt x="18213" y="6821"/>
                    <a:pt x="18213" y="6821"/>
                  </a:cubicBezTo>
                  <a:cubicBezTo>
                    <a:pt x="18248" y="6821"/>
                    <a:pt x="18317" y="6821"/>
                    <a:pt x="18386" y="6821"/>
                  </a:cubicBezTo>
                  <a:cubicBezTo>
                    <a:pt x="18455" y="6821"/>
                    <a:pt x="18524" y="6821"/>
                    <a:pt x="18593" y="6821"/>
                  </a:cubicBezTo>
                  <a:cubicBezTo>
                    <a:pt x="18766" y="6821"/>
                    <a:pt x="18904" y="7958"/>
                    <a:pt x="18904" y="10232"/>
                  </a:cubicBezTo>
                  <a:cubicBezTo>
                    <a:pt x="18904" y="11937"/>
                    <a:pt x="18870" y="13074"/>
                    <a:pt x="18662" y="13642"/>
                  </a:cubicBezTo>
                  <a:close/>
                  <a:moveTo>
                    <a:pt x="18593" y="7958"/>
                  </a:moveTo>
                  <a:cubicBezTo>
                    <a:pt x="18559" y="7958"/>
                    <a:pt x="18455" y="7958"/>
                    <a:pt x="18455" y="7958"/>
                  </a:cubicBezTo>
                  <a:cubicBezTo>
                    <a:pt x="18455" y="13074"/>
                    <a:pt x="18455" y="13074"/>
                    <a:pt x="18455" y="13074"/>
                  </a:cubicBezTo>
                  <a:cubicBezTo>
                    <a:pt x="18559" y="13074"/>
                    <a:pt x="18559" y="13074"/>
                    <a:pt x="18559" y="13074"/>
                  </a:cubicBezTo>
                  <a:cubicBezTo>
                    <a:pt x="18662" y="13074"/>
                    <a:pt x="18766" y="12505"/>
                    <a:pt x="18766" y="10232"/>
                  </a:cubicBezTo>
                  <a:cubicBezTo>
                    <a:pt x="18766" y="8526"/>
                    <a:pt x="18662" y="7958"/>
                    <a:pt x="18593" y="7958"/>
                  </a:cubicBezTo>
                  <a:close/>
                  <a:moveTo>
                    <a:pt x="19457" y="21600"/>
                  </a:moveTo>
                  <a:cubicBezTo>
                    <a:pt x="19215" y="21600"/>
                    <a:pt x="19043" y="18758"/>
                    <a:pt x="19043" y="14211"/>
                  </a:cubicBezTo>
                  <a:cubicBezTo>
                    <a:pt x="19043" y="9095"/>
                    <a:pt x="19250" y="6253"/>
                    <a:pt x="19457" y="6253"/>
                  </a:cubicBezTo>
                  <a:cubicBezTo>
                    <a:pt x="19699" y="6253"/>
                    <a:pt x="19872" y="9095"/>
                    <a:pt x="19872" y="13642"/>
                  </a:cubicBezTo>
                  <a:cubicBezTo>
                    <a:pt x="19872" y="18758"/>
                    <a:pt x="19699" y="21600"/>
                    <a:pt x="19457" y="21600"/>
                  </a:cubicBezTo>
                  <a:close/>
                  <a:moveTo>
                    <a:pt x="19457" y="7958"/>
                  </a:moveTo>
                  <a:cubicBezTo>
                    <a:pt x="19284" y="7958"/>
                    <a:pt x="19215" y="9663"/>
                    <a:pt x="19215" y="14211"/>
                  </a:cubicBezTo>
                  <a:cubicBezTo>
                    <a:pt x="19215" y="18189"/>
                    <a:pt x="19319" y="20463"/>
                    <a:pt x="19457" y="20463"/>
                  </a:cubicBezTo>
                  <a:cubicBezTo>
                    <a:pt x="19630" y="20463"/>
                    <a:pt x="19699" y="18189"/>
                    <a:pt x="19699" y="13642"/>
                  </a:cubicBezTo>
                  <a:cubicBezTo>
                    <a:pt x="19699" y="9663"/>
                    <a:pt x="19596" y="7958"/>
                    <a:pt x="19457" y="7958"/>
                  </a:cubicBezTo>
                  <a:close/>
                  <a:moveTo>
                    <a:pt x="20390" y="21600"/>
                  </a:moveTo>
                  <a:cubicBezTo>
                    <a:pt x="20148" y="21600"/>
                    <a:pt x="20045" y="19895"/>
                    <a:pt x="20045" y="15916"/>
                  </a:cubicBezTo>
                  <a:cubicBezTo>
                    <a:pt x="20045" y="10800"/>
                    <a:pt x="20045" y="10800"/>
                    <a:pt x="20045" y="10800"/>
                  </a:cubicBezTo>
                  <a:cubicBezTo>
                    <a:pt x="20045" y="7958"/>
                    <a:pt x="20045" y="7958"/>
                    <a:pt x="19941" y="7958"/>
                  </a:cubicBezTo>
                  <a:cubicBezTo>
                    <a:pt x="19907" y="7958"/>
                    <a:pt x="19907" y="7958"/>
                    <a:pt x="19907" y="7389"/>
                  </a:cubicBezTo>
                  <a:cubicBezTo>
                    <a:pt x="19907" y="6821"/>
                    <a:pt x="19907" y="6821"/>
                    <a:pt x="19907" y="6821"/>
                  </a:cubicBezTo>
                  <a:cubicBezTo>
                    <a:pt x="19976" y="6821"/>
                    <a:pt x="20045" y="6821"/>
                    <a:pt x="20114" y="6821"/>
                  </a:cubicBezTo>
                  <a:cubicBezTo>
                    <a:pt x="20183" y="6821"/>
                    <a:pt x="20252" y="6821"/>
                    <a:pt x="20287" y="6821"/>
                  </a:cubicBezTo>
                  <a:cubicBezTo>
                    <a:pt x="20287" y="7389"/>
                    <a:pt x="20287" y="7389"/>
                    <a:pt x="20287" y="7389"/>
                  </a:cubicBezTo>
                  <a:cubicBezTo>
                    <a:pt x="20287" y="7958"/>
                    <a:pt x="20287" y="7958"/>
                    <a:pt x="20287" y="7958"/>
                  </a:cubicBezTo>
                  <a:cubicBezTo>
                    <a:pt x="20183" y="7958"/>
                    <a:pt x="20183" y="7958"/>
                    <a:pt x="20183" y="10800"/>
                  </a:cubicBezTo>
                  <a:cubicBezTo>
                    <a:pt x="20183" y="16484"/>
                    <a:pt x="20183" y="16484"/>
                    <a:pt x="20183" y="16484"/>
                  </a:cubicBezTo>
                  <a:cubicBezTo>
                    <a:pt x="20183" y="18758"/>
                    <a:pt x="20252" y="19895"/>
                    <a:pt x="20390" y="19895"/>
                  </a:cubicBezTo>
                  <a:cubicBezTo>
                    <a:pt x="20563" y="19895"/>
                    <a:pt x="20632" y="18758"/>
                    <a:pt x="20632" y="15916"/>
                  </a:cubicBezTo>
                  <a:cubicBezTo>
                    <a:pt x="20632" y="12505"/>
                    <a:pt x="20632" y="12505"/>
                    <a:pt x="20632" y="12505"/>
                  </a:cubicBezTo>
                  <a:cubicBezTo>
                    <a:pt x="20632" y="8526"/>
                    <a:pt x="20632" y="7958"/>
                    <a:pt x="20460" y="7958"/>
                  </a:cubicBezTo>
                  <a:cubicBezTo>
                    <a:pt x="20460" y="7958"/>
                    <a:pt x="20460" y="7958"/>
                    <a:pt x="20460" y="7389"/>
                  </a:cubicBezTo>
                  <a:cubicBezTo>
                    <a:pt x="20460" y="6821"/>
                    <a:pt x="20460" y="6821"/>
                    <a:pt x="20460" y="6821"/>
                  </a:cubicBezTo>
                  <a:cubicBezTo>
                    <a:pt x="20529" y="6821"/>
                    <a:pt x="20598" y="6821"/>
                    <a:pt x="20667" y="6821"/>
                  </a:cubicBezTo>
                  <a:cubicBezTo>
                    <a:pt x="20736" y="6821"/>
                    <a:pt x="20771" y="6821"/>
                    <a:pt x="20805" y="6821"/>
                  </a:cubicBezTo>
                  <a:cubicBezTo>
                    <a:pt x="20805" y="7389"/>
                    <a:pt x="20805" y="7389"/>
                    <a:pt x="20805" y="7389"/>
                  </a:cubicBezTo>
                  <a:cubicBezTo>
                    <a:pt x="20805" y="7958"/>
                    <a:pt x="20805" y="7958"/>
                    <a:pt x="20805" y="7958"/>
                  </a:cubicBezTo>
                  <a:cubicBezTo>
                    <a:pt x="20701" y="7958"/>
                    <a:pt x="20701" y="8526"/>
                    <a:pt x="20701" y="12505"/>
                  </a:cubicBezTo>
                  <a:cubicBezTo>
                    <a:pt x="20701" y="15916"/>
                    <a:pt x="20701" y="15916"/>
                    <a:pt x="20701" y="15916"/>
                  </a:cubicBezTo>
                  <a:cubicBezTo>
                    <a:pt x="20701" y="19895"/>
                    <a:pt x="20598" y="21600"/>
                    <a:pt x="20390" y="21600"/>
                  </a:cubicBezTo>
                  <a:close/>
                  <a:moveTo>
                    <a:pt x="21220" y="15347"/>
                  </a:moveTo>
                  <a:cubicBezTo>
                    <a:pt x="21151" y="15347"/>
                    <a:pt x="21151" y="15347"/>
                    <a:pt x="21151" y="15347"/>
                  </a:cubicBezTo>
                  <a:cubicBezTo>
                    <a:pt x="21151" y="17053"/>
                    <a:pt x="21151" y="17053"/>
                    <a:pt x="21151" y="17053"/>
                  </a:cubicBezTo>
                  <a:cubicBezTo>
                    <a:pt x="21151" y="19895"/>
                    <a:pt x="21151" y="19895"/>
                    <a:pt x="21254" y="19895"/>
                  </a:cubicBezTo>
                  <a:cubicBezTo>
                    <a:pt x="21289" y="19895"/>
                    <a:pt x="21289" y="20463"/>
                    <a:pt x="21289" y="20463"/>
                  </a:cubicBezTo>
                  <a:cubicBezTo>
                    <a:pt x="21289" y="21032"/>
                    <a:pt x="21289" y="21032"/>
                    <a:pt x="21289" y="21032"/>
                  </a:cubicBezTo>
                  <a:cubicBezTo>
                    <a:pt x="21220" y="21032"/>
                    <a:pt x="21116" y="21032"/>
                    <a:pt x="21082" y="21032"/>
                  </a:cubicBezTo>
                  <a:cubicBezTo>
                    <a:pt x="21012" y="21032"/>
                    <a:pt x="20943" y="21032"/>
                    <a:pt x="20874" y="21032"/>
                  </a:cubicBezTo>
                  <a:cubicBezTo>
                    <a:pt x="20874" y="20463"/>
                    <a:pt x="20874" y="20463"/>
                    <a:pt x="20874" y="20463"/>
                  </a:cubicBezTo>
                  <a:cubicBezTo>
                    <a:pt x="20874" y="20463"/>
                    <a:pt x="20874" y="19895"/>
                    <a:pt x="20874" y="19895"/>
                  </a:cubicBezTo>
                  <a:cubicBezTo>
                    <a:pt x="20978" y="19895"/>
                    <a:pt x="20978" y="19895"/>
                    <a:pt x="20978" y="17053"/>
                  </a:cubicBezTo>
                  <a:cubicBezTo>
                    <a:pt x="20978" y="10800"/>
                    <a:pt x="20978" y="10800"/>
                    <a:pt x="20978" y="10800"/>
                  </a:cubicBezTo>
                  <a:cubicBezTo>
                    <a:pt x="20978" y="7958"/>
                    <a:pt x="20978" y="7958"/>
                    <a:pt x="20874" y="7958"/>
                  </a:cubicBezTo>
                  <a:cubicBezTo>
                    <a:pt x="20874" y="7958"/>
                    <a:pt x="20874" y="7958"/>
                    <a:pt x="20874" y="7389"/>
                  </a:cubicBezTo>
                  <a:cubicBezTo>
                    <a:pt x="20874" y="6821"/>
                    <a:pt x="20874" y="6821"/>
                    <a:pt x="20874" y="6821"/>
                  </a:cubicBezTo>
                  <a:cubicBezTo>
                    <a:pt x="20943" y="6821"/>
                    <a:pt x="21012" y="6821"/>
                    <a:pt x="21082" y="6821"/>
                  </a:cubicBezTo>
                  <a:cubicBezTo>
                    <a:pt x="21116" y="6821"/>
                    <a:pt x="21185" y="6821"/>
                    <a:pt x="21220" y="6821"/>
                  </a:cubicBezTo>
                  <a:cubicBezTo>
                    <a:pt x="21393" y="6821"/>
                    <a:pt x="21600" y="7389"/>
                    <a:pt x="21600" y="10800"/>
                  </a:cubicBezTo>
                  <a:cubicBezTo>
                    <a:pt x="21600" y="12505"/>
                    <a:pt x="21531" y="15347"/>
                    <a:pt x="21220" y="15347"/>
                  </a:cubicBezTo>
                  <a:close/>
                  <a:moveTo>
                    <a:pt x="21254" y="7958"/>
                  </a:moveTo>
                  <a:cubicBezTo>
                    <a:pt x="21220" y="7958"/>
                    <a:pt x="21151" y="7958"/>
                    <a:pt x="21151" y="7958"/>
                  </a:cubicBezTo>
                  <a:cubicBezTo>
                    <a:pt x="21151" y="14211"/>
                    <a:pt x="21151" y="14211"/>
                    <a:pt x="21151" y="14211"/>
                  </a:cubicBezTo>
                  <a:cubicBezTo>
                    <a:pt x="21220" y="14211"/>
                    <a:pt x="21220" y="14211"/>
                    <a:pt x="21220" y="14211"/>
                  </a:cubicBezTo>
                  <a:cubicBezTo>
                    <a:pt x="21358" y="14211"/>
                    <a:pt x="21427" y="13074"/>
                    <a:pt x="21427" y="10800"/>
                  </a:cubicBezTo>
                  <a:cubicBezTo>
                    <a:pt x="21427" y="9095"/>
                    <a:pt x="21358" y="7958"/>
                    <a:pt x="21254" y="7958"/>
                  </a:cubicBezTo>
                  <a:close/>
                </a:path>
              </a:pathLst>
            </a:custGeom>
            <a:solidFill>
              <a:srgbClr val="FFFFFF"/>
            </a:solidFill>
            <a:ln w="12700" cap="flat">
              <a:noFill/>
              <a:miter lim="400000"/>
            </a:ln>
            <a:effectLst/>
          </p:spPr>
          <p:txBody>
            <a:bodyPr wrap="square" lIns="45719" tIns="45719" rIns="45719" bIns="45719" numCol="1" anchor="t">
              <a:noAutofit/>
            </a:bodyPr>
            <a:lstStyle/>
            <a:p>
              <a:endParaRPr/>
            </a:p>
          </p:txBody>
        </p:sp>
      </p:grpSp>
      <p:sp>
        <p:nvSpPr>
          <p:cNvPr id="326" name="Title Text"/>
          <p:cNvSpPr txBox="1">
            <a:spLocks noGrp="1"/>
          </p:cNvSpPr>
          <p:nvPr>
            <p:ph type="title"/>
          </p:nvPr>
        </p:nvSpPr>
        <p:spPr>
          <a:xfrm>
            <a:off x="957599" y="1886242"/>
            <a:ext cx="6868802" cy="3138424"/>
          </a:xfrm>
          <a:prstGeom prst="rect">
            <a:avLst/>
          </a:prstGeom>
        </p:spPr>
        <p:txBody>
          <a:bodyPr anchor="b"/>
          <a:lstStyle>
            <a:lvl1pPr>
              <a:lnSpc>
                <a:spcPct val="93000"/>
              </a:lnSpc>
              <a:defRPr sz="5400">
                <a:solidFill>
                  <a:srgbClr val="FFFFFF"/>
                </a:solidFill>
              </a:defRPr>
            </a:lvl1pPr>
          </a:lstStyle>
          <a:p>
            <a:r>
              <a:t>Title Text</a:t>
            </a:r>
          </a:p>
        </p:txBody>
      </p:sp>
      <p:sp>
        <p:nvSpPr>
          <p:cNvPr id="327" name="Slide Number"/>
          <p:cNvSpPr txBox="1">
            <a:spLocks noGrp="1"/>
          </p:cNvSpPr>
          <p:nvPr>
            <p:ph type="sldNum" sz="quarter" idx="2"/>
          </p:nvPr>
        </p:nvSpPr>
        <p:spPr>
          <a:xfrm>
            <a:off x="5892800" y="6172200"/>
            <a:ext cx="2844800" cy="368301"/>
          </a:xfrm>
          <a:prstGeom prst="rect">
            <a:avLst/>
          </a:prstGeom>
        </p:spPr>
        <p:txBody>
          <a:bodyPr lIns="45719" tIns="45719" rIns="45719" bIns="45719" anchor="ctr"/>
          <a:lstStyle>
            <a:lvl1pPr>
              <a:defRPr sz="1200">
                <a:solidFill>
                  <a:srgbClr val="575757"/>
                </a:solidFill>
              </a:defRPr>
            </a:lvl1pPr>
          </a:lstStyle>
          <a:p>
            <a:fld id="{86CB4B4D-7CA3-9044-876B-883B54F8677D}" type="slidenum">
              <a:t>‹#›</a:t>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D. Title Only">
    <p:bg>
      <p:bgPr>
        <a:solidFill>
          <a:srgbClr val="FFFFFF"/>
        </a:solidFill>
        <a:effectLst/>
      </p:bgPr>
    </p:bg>
    <p:spTree>
      <p:nvGrpSpPr>
        <p:cNvPr id="1" name=""/>
        <p:cNvGrpSpPr/>
        <p:nvPr/>
      </p:nvGrpSpPr>
      <p:grpSpPr>
        <a:xfrm>
          <a:off x="0" y="0"/>
          <a:ext cx="0" cy="0"/>
          <a:chOff x="0" y="0"/>
          <a:chExt cx="0" cy="0"/>
        </a:xfrm>
      </p:grpSpPr>
      <p:sp>
        <p:nvSpPr>
          <p:cNvPr id="3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35" name="Title Text"/>
          <p:cNvSpPr txBox="1">
            <a:spLocks noGrp="1"/>
          </p:cNvSpPr>
          <p:nvPr>
            <p:ph type="title"/>
          </p:nvPr>
        </p:nvSpPr>
        <p:spPr>
          <a:xfrm>
            <a:off x="630000" y="622800"/>
            <a:ext cx="10933350" cy="332400"/>
          </a:xfrm>
          <a:prstGeom prst="rect">
            <a:avLst/>
          </a:prstGeom>
        </p:spPr>
        <p:txBody>
          <a:bodyPr/>
          <a:lstStyle>
            <a:lvl1pPr>
              <a:defRPr sz="2400"/>
            </a:lvl1pPr>
          </a:lstStyle>
          <a:p>
            <a:r>
              <a:t>Title Text</a:t>
            </a: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D. Gray slice heading">
    <p:bg>
      <p:bgPr>
        <a:solidFill>
          <a:srgbClr val="FFFFFF"/>
        </a:solidFill>
        <a:effectLst/>
      </p:bgPr>
    </p:bg>
    <p:spTree>
      <p:nvGrpSpPr>
        <p:cNvPr id="1" name=""/>
        <p:cNvGrpSpPr/>
        <p:nvPr/>
      </p:nvGrpSpPr>
      <p:grpSpPr>
        <a:xfrm>
          <a:off x="0" y="0"/>
          <a:ext cx="0" cy="0"/>
          <a:chOff x="0" y="0"/>
          <a:chExt cx="0" cy="0"/>
        </a:xfrm>
      </p:grpSpPr>
      <p:sp>
        <p:nvSpPr>
          <p:cNvPr id="3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43" name="Rectangle 6"/>
          <p:cNvSpPr/>
          <p:nvPr/>
        </p:nvSpPr>
        <p:spPr>
          <a:xfrm>
            <a:off x="1" y="-1310"/>
            <a:ext cx="4694400" cy="6859311"/>
          </a:xfrm>
          <a:prstGeom prst="rect">
            <a:avLst/>
          </a:prstGeom>
          <a:solidFill>
            <a:srgbClr val="F2F2F2"/>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344" name="Body Level One…"/>
          <p:cNvSpPr txBox="1">
            <a:spLocks noGrp="1"/>
          </p:cNvSpPr>
          <p:nvPr>
            <p:ph type="body" sz="quarter" idx="1"/>
          </p:nvPr>
        </p:nvSpPr>
        <p:spPr>
          <a:xfrm>
            <a:off x="630000" y="2158987"/>
            <a:ext cx="3744001" cy="541688"/>
          </a:xfrm>
          <a:prstGeom prst="rect">
            <a:avLst/>
          </a:prstGeom>
        </p:spPr>
        <p:txBody>
          <a:bodyPr>
            <a:normAutofit/>
          </a:bodyPr>
          <a:lstStyle>
            <a:lvl1pPr>
              <a:buSzTx/>
              <a:buFontTx/>
              <a:buNone/>
              <a:defRPr sz="1600">
                <a:solidFill>
                  <a:srgbClr val="29BA74"/>
                </a:solidFill>
              </a:defRPr>
            </a:lvl1pPr>
            <a:lvl2pPr marL="0" indent="457200">
              <a:buSzTx/>
              <a:buFontTx/>
              <a:buNone/>
              <a:defRPr sz="1600">
                <a:solidFill>
                  <a:srgbClr val="29BA74"/>
                </a:solidFill>
              </a:defRPr>
            </a:lvl2pPr>
            <a:lvl3pPr marL="0" indent="914400">
              <a:buSzTx/>
              <a:buFontTx/>
              <a:buNone/>
              <a:defRPr sz="1600">
                <a:solidFill>
                  <a:srgbClr val="29BA74"/>
                </a:solidFill>
              </a:defRPr>
            </a:lvl3pPr>
            <a:lvl4pPr indent="1371600">
              <a:buSzTx/>
              <a:buFontTx/>
              <a:buNone/>
              <a:defRPr sz="1600">
                <a:solidFill>
                  <a:srgbClr val="29BA74"/>
                </a:solidFill>
              </a:defRPr>
            </a:lvl4pPr>
            <a:lvl5pPr indent="1828800">
              <a:buSzTx/>
              <a:buFontTx/>
              <a:buNone/>
              <a:defRPr sz="1600">
                <a:solidFill>
                  <a:srgbClr val="29BA74"/>
                </a:solidFill>
              </a:defRPr>
            </a:lvl5pPr>
          </a:lstStyle>
          <a:p>
            <a:r>
              <a:t>Body Level One</a:t>
            </a:r>
          </a:p>
          <a:p>
            <a:pPr lvl="1"/>
            <a:r>
              <a:t>Body Level Two</a:t>
            </a:r>
          </a:p>
          <a:p>
            <a:pPr lvl="2"/>
            <a:r>
              <a:t>Body Level Three</a:t>
            </a:r>
          </a:p>
          <a:p>
            <a:pPr lvl="3"/>
            <a:r>
              <a:t>Body Level Four</a:t>
            </a:r>
          </a:p>
          <a:p>
            <a:pPr lvl="4"/>
            <a:r>
              <a:t>Body Level Five</a:t>
            </a:r>
          </a:p>
        </p:txBody>
      </p:sp>
      <p:sp>
        <p:nvSpPr>
          <p:cNvPr id="345" name="Title Text"/>
          <p:cNvSpPr txBox="1">
            <a:spLocks noGrp="1"/>
          </p:cNvSpPr>
          <p:nvPr>
            <p:ph type="title"/>
          </p:nvPr>
        </p:nvSpPr>
        <p:spPr>
          <a:xfrm>
            <a:off x="630000" y="1227047"/>
            <a:ext cx="3744001" cy="664798"/>
          </a:xfrm>
          <a:prstGeom prst="rect">
            <a:avLst/>
          </a:prstGeom>
        </p:spPr>
        <p:txBody>
          <a:bodyPr/>
          <a:lstStyle>
            <a:lvl1pPr>
              <a:defRPr sz="2400"/>
            </a:lvl1pPr>
          </a:lstStyle>
          <a:p>
            <a:r>
              <a:t>Title Text</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Gray slice heading">
    <p:bg>
      <p:bgPr>
        <a:solidFill>
          <a:srgbClr val="FFFFFF"/>
        </a:solidFill>
        <a:effectLst/>
      </p:bgPr>
    </p:bg>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Rectangle 7"/>
          <p:cNvSpPr/>
          <p:nvPr/>
        </p:nvSpPr>
        <p:spPr>
          <a:xfrm>
            <a:off x="1" y="-1310"/>
            <a:ext cx="4694400" cy="6859311"/>
          </a:xfrm>
          <a:prstGeom prst="rect">
            <a:avLst/>
          </a:prstGeom>
          <a:solidFill>
            <a:srgbClr val="F2F2F2"/>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36" name="Title Text"/>
          <p:cNvSpPr txBox="1">
            <a:spLocks noGrp="1"/>
          </p:cNvSpPr>
          <p:nvPr>
            <p:ph type="title"/>
          </p:nvPr>
        </p:nvSpPr>
        <p:spPr>
          <a:xfrm>
            <a:off x="630000" y="1544273"/>
            <a:ext cx="3452401" cy="1495795"/>
          </a:xfrm>
          <a:prstGeom prst="rect">
            <a:avLst/>
          </a:prstGeom>
        </p:spPr>
        <p:txBody>
          <a:bodyPr anchor="b"/>
          <a:lstStyle>
            <a:lvl1pPr>
              <a:defRPr sz="3200"/>
            </a:lvl1pPr>
          </a:lstStyle>
          <a:p>
            <a:r>
              <a:t>Title Text</a:t>
            </a: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D. Section header box">
    <p:bg>
      <p:bgPr>
        <a:solidFill>
          <a:srgbClr val="FFFFFF"/>
        </a:solidFill>
        <a:effectLst/>
      </p:bgPr>
    </p:bg>
    <p:spTree>
      <p:nvGrpSpPr>
        <p:cNvPr id="1" name=""/>
        <p:cNvGrpSpPr/>
        <p:nvPr/>
      </p:nvGrpSpPr>
      <p:grpSpPr>
        <a:xfrm>
          <a:off x="0" y="0"/>
          <a:ext cx="0" cy="0"/>
          <a:chOff x="0" y="0"/>
          <a:chExt cx="0" cy="0"/>
        </a:xfrm>
      </p:grpSpPr>
      <p:sp>
        <p:nvSpPr>
          <p:cNvPr id="35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3" name="Title Text"/>
          <p:cNvSpPr txBox="1">
            <a:spLocks noGrp="1"/>
          </p:cNvSpPr>
          <p:nvPr>
            <p:ph type="title"/>
          </p:nvPr>
        </p:nvSpPr>
        <p:spPr>
          <a:xfrm>
            <a:off x="1284742" y="2668041"/>
            <a:ext cx="9620492" cy="3201026"/>
          </a:xfrm>
          <a:prstGeom prst="rect">
            <a:avLst/>
          </a:prstGeom>
        </p:spPr>
        <p:txBody>
          <a:bodyPr lIns="137160" tIns="137160" rIns="137160" bIns="137160" anchor="b"/>
          <a:lstStyle>
            <a:lvl1pPr>
              <a:lnSpc>
                <a:spcPts val="6000"/>
              </a:lnSpc>
              <a:defRPr sz="5400"/>
            </a:lvl1pPr>
          </a:lstStyle>
          <a:p>
            <a:r>
              <a:t>Title Text</a:t>
            </a:r>
          </a:p>
        </p:txBody>
      </p:sp>
      <p:sp>
        <p:nvSpPr>
          <p:cNvPr id="354" name="Rectangle 10"/>
          <p:cNvSpPr/>
          <p:nvPr/>
        </p:nvSpPr>
        <p:spPr>
          <a:xfrm>
            <a:off x="1280692" y="1424081"/>
            <a:ext cx="951722" cy="951721"/>
          </a:xfrm>
          <a:prstGeom prst="rect">
            <a:avLst/>
          </a:prstGeom>
          <a:ln w="10795">
            <a:solidFill>
              <a:srgbClr val="29BA74"/>
            </a:solidFill>
            <a:miter/>
          </a:ln>
        </p:spPr>
        <p:txBody>
          <a:bodyPr lIns="45719" rIns="45719"/>
          <a:lstStyle/>
          <a:p>
            <a:pPr>
              <a:defRPr sz="1200">
                <a:solidFill>
                  <a:srgbClr val="FFFFFF"/>
                </a:solidFill>
              </a:defRPr>
            </a:pPr>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D. Section header line">
    <p:bg>
      <p:bgPr>
        <a:solidFill>
          <a:srgbClr val="FFFFFF"/>
        </a:solidFill>
        <a:effectLst/>
      </p:bgPr>
    </p:bg>
    <p:spTree>
      <p:nvGrpSpPr>
        <p:cNvPr id="1" name=""/>
        <p:cNvGrpSpPr/>
        <p:nvPr/>
      </p:nvGrpSpPr>
      <p:grpSpPr>
        <a:xfrm>
          <a:off x="0" y="0"/>
          <a:ext cx="0" cy="0"/>
          <a:chOff x="0" y="0"/>
          <a:chExt cx="0" cy="0"/>
        </a:xfrm>
      </p:grpSpPr>
      <p:sp>
        <p:nvSpPr>
          <p:cNvPr id="3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62" name="Title Text"/>
          <p:cNvSpPr txBox="1">
            <a:spLocks noGrp="1"/>
          </p:cNvSpPr>
          <p:nvPr>
            <p:ph type="title"/>
          </p:nvPr>
        </p:nvSpPr>
        <p:spPr>
          <a:xfrm>
            <a:off x="630000" y="3826800"/>
            <a:ext cx="10936800" cy="2041201"/>
          </a:xfrm>
          <a:prstGeom prst="rect">
            <a:avLst/>
          </a:prstGeom>
        </p:spPr>
        <p:txBody>
          <a:bodyPr/>
          <a:lstStyle>
            <a:lvl1pPr>
              <a:defRPr sz="5400"/>
            </a:lvl1pPr>
          </a:lstStyle>
          <a:p>
            <a:r>
              <a:t>Title Text</a:t>
            </a:r>
          </a:p>
        </p:txBody>
      </p:sp>
      <p:sp>
        <p:nvSpPr>
          <p:cNvPr id="363" name="Straight Connector 9"/>
          <p:cNvSpPr/>
          <p:nvPr/>
        </p:nvSpPr>
        <p:spPr>
          <a:xfrm>
            <a:off x="629999" y="3680016"/>
            <a:ext cx="11558589" cy="1"/>
          </a:xfrm>
          <a:prstGeom prst="line">
            <a:avLst/>
          </a:prstGeom>
          <a:ln w="19050">
            <a:solidFill>
              <a:srgbClr val="29BA74"/>
            </a:solidFill>
            <a:miter/>
          </a:ln>
        </p:spPr>
        <p:txBody>
          <a:bodyPr lIns="45719" rIns="45719"/>
          <a:lstStyle/>
          <a:p>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D. White one third">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370" name="Picture 9" descr="Picture 9"/>
          <p:cNvPicPr>
            <a:picLocks noChangeAspect="1"/>
          </p:cNvPicPr>
          <p:nvPr/>
        </p:nvPicPr>
        <p:blipFill>
          <a:blip r:embed="rId2">
            <a:extLst/>
          </a:blip>
          <a:srcRect l="29398" t="8741" r="100" b="27"/>
          <a:stretch>
            <a:fillRect/>
          </a:stretch>
        </p:blipFill>
        <p:spPr>
          <a:xfrm rot="10800000" flipH="1">
            <a:off x="4064994" y="-1"/>
            <a:ext cx="416952" cy="6858001"/>
          </a:xfrm>
          <a:prstGeom prst="rect">
            <a:avLst/>
          </a:prstGeom>
          <a:ln w="12700">
            <a:miter lim="400000"/>
          </a:ln>
        </p:spPr>
      </p:pic>
      <p:sp>
        <p:nvSpPr>
          <p:cNvPr id="371"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372" name="Rectangle 23"/>
          <p:cNvSpPr/>
          <p:nvPr/>
        </p:nvSpPr>
        <p:spPr>
          <a:xfrm>
            <a:off x="0" y="0"/>
            <a:ext cx="4079508" cy="6858000"/>
          </a:xfrm>
          <a:prstGeom prst="rect">
            <a:avLst/>
          </a:prstGeom>
          <a:solidFill>
            <a:srgbClr val="FFFFFF"/>
          </a:solidFill>
          <a:ln w="12700">
            <a:miter lim="400000"/>
          </a:ln>
        </p:spPr>
        <p:txBody>
          <a:bodyPr lIns="45719" rIns="45719"/>
          <a:lstStyle/>
          <a:p>
            <a:pPr>
              <a:defRPr sz="1200">
                <a:solidFill>
                  <a:srgbClr val="FFFFFF"/>
                </a:solidFill>
              </a:defRPr>
            </a:pPr>
            <a:endParaRPr/>
          </a:p>
        </p:txBody>
      </p:sp>
      <p:sp>
        <p:nvSpPr>
          <p:cNvPr id="373" name="Title Text"/>
          <p:cNvSpPr txBox="1">
            <a:spLocks noGrp="1"/>
          </p:cNvSpPr>
          <p:nvPr>
            <p:ph type="title"/>
          </p:nvPr>
        </p:nvSpPr>
        <p:spPr>
          <a:xfrm>
            <a:off x="630000" y="2681103"/>
            <a:ext cx="3127881" cy="1495794"/>
          </a:xfrm>
          <a:prstGeom prst="rect">
            <a:avLst/>
          </a:prstGeom>
        </p:spPr>
        <p:txBody>
          <a:bodyPr anchor="ctr"/>
          <a:lstStyle>
            <a:lvl1pPr>
              <a:defRPr sz="2400"/>
            </a:lvl1pPr>
          </a:lstStyle>
          <a:p>
            <a:r>
              <a:t>Title Text</a:t>
            </a: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D. Green highlight">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380" name="Picture 9" descr="Picture 9"/>
          <p:cNvPicPr>
            <a:picLocks noChangeAspect="1"/>
          </p:cNvPicPr>
          <p:nvPr/>
        </p:nvPicPr>
        <p:blipFill>
          <a:blip r:embed="rId2">
            <a:extLst/>
          </a:blip>
          <a:srcRect l="29398" t="8741" r="100" b="27"/>
          <a:stretch>
            <a:fillRect/>
          </a:stretch>
        </p:blipFill>
        <p:spPr>
          <a:xfrm rot="10800000" flipH="1">
            <a:off x="7165606" y="-1"/>
            <a:ext cx="416952" cy="6858001"/>
          </a:xfrm>
          <a:prstGeom prst="rect">
            <a:avLst/>
          </a:prstGeom>
          <a:ln w="12700">
            <a:miter lim="400000"/>
          </a:ln>
        </p:spPr>
      </p:pic>
      <p:sp>
        <p:nvSpPr>
          <p:cNvPr id="381" name="Rectangle 13"/>
          <p:cNvSpPr/>
          <p:nvPr/>
        </p:nvSpPr>
        <p:spPr>
          <a:xfrm>
            <a:off x="-1" y="0"/>
            <a:ext cx="7171958" cy="6858000"/>
          </a:xfrm>
          <a:prstGeom prst="rect">
            <a:avLst/>
          </a:prstGeom>
          <a:solidFill>
            <a:srgbClr val="FFFFFF"/>
          </a:solidFill>
          <a:ln w="12700">
            <a:miter lim="400000"/>
          </a:ln>
        </p:spPr>
        <p:txBody>
          <a:bodyPr lIns="45719" rIns="45719"/>
          <a:lstStyle/>
          <a:p>
            <a:pPr>
              <a:defRPr sz="1200">
                <a:solidFill>
                  <a:srgbClr val="FFFFFF"/>
                </a:solidFill>
              </a:defRPr>
            </a:pPr>
            <a:endParaRPr/>
          </a:p>
        </p:txBody>
      </p:sp>
      <p:sp>
        <p:nvSpPr>
          <p:cNvPr id="382"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383" name="Title Text"/>
          <p:cNvSpPr txBox="1">
            <a:spLocks noGrp="1"/>
          </p:cNvSpPr>
          <p:nvPr>
            <p:ph type="title"/>
          </p:nvPr>
        </p:nvSpPr>
        <p:spPr>
          <a:xfrm>
            <a:off x="630000" y="622800"/>
            <a:ext cx="6276529" cy="332400"/>
          </a:xfrm>
          <a:prstGeom prst="rect">
            <a:avLst/>
          </a:prstGeom>
        </p:spPr>
        <p:txBody>
          <a:bodyPr/>
          <a:lstStyle>
            <a:lvl1pPr>
              <a:defRPr sz="2400"/>
            </a:lvl1pPr>
          </a:lstStyle>
          <a:p>
            <a:r>
              <a:t>Title Text</a:t>
            </a: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D. Four column green">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390" name="Picture 15" descr="Picture 15"/>
          <p:cNvPicPr>
            <a:picLocks noChangeAspect="1"/>
          </p:cNvPicPr>
          <p:nvPr/>
        </p:nvPicPr>
        <p:blipFill>
          <a:blip r:embed="rId2">
            <a:extLst/>
          </a:blip>
          <a:srcRect l="29398" t="8741" r="100" b="27"/>
          <a:stretch>
            <a:fillRect/>
          </a:stretch>
        </p:blipFill>
        <p:spPr>
          <a:xfrm rot="10800000" flipH="1">
            <a:off x="9029245" y="-1"/>
            <a:ext cx="416952" cy="6858001"/>
          </a:xfrm>
          <a:prstGeom prst="rect">
            <a:avLst/>
          </a:prstGeom>
          <a:ln w="12700">
            <a:miter lim="400000"/>
          </a:ln>
        </p:spPr>
      </p:pic>
      <p:sp>
        <p:nvSpPr>
          <p:cNvPr id="391" name="Rectangle 9"/>
          <p:cNvSpPr/>
          <p:nvPr/>
        </p:nvSpPr>
        <p:spPr>
          <a:xfrm>
            <a:off x="0" y="0"/>
            <a:ext cx="9034272" cy="6858000"/>
          </a:xfrm>
          <a:prstGeom prst="rect">
            <a:avLst/>
          </a:prstGeom>
          <a:solidFill>
            <a:srgbClr val="FFFFFF"/>
          </a:solidFill>
          <a:ln w="12700">
            <a:miter lim="400000"/>
          </a:ln>
        </p:spPr>
        <p:txBody>
          <a:bodyPr lIns="45719" rIns="45719"/>
          <a:lstStyle/>
          <a:p>
            <a:pPr>
              <a:defRPr sz="1200">
                <a:solidFill>
                  <a:srgbClr val="FFFFFF"/>
                </a:solidFill>
              </a:defRPr>
            </a:pPr>
            <a:endParaRPr/>
          </a:p>
        </p:txBody>
      </p:sp>
      <p:sp>
        <p:nvSpPr>
          <p:cNvPr id="392"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393" name="Title Text"/>
          <p:cNvSpPr txBox="1">
            <a:spLocks noGrp="1"/>
          </p:cNvSpPr>
          <p:nvPr>
            <p:ph type="title"/>
          </p:nvPr>
        </p:nvSpPr>
        <p:spPr>
          <a:xfrm>
            <a:off x="630000" y="622800"/>
            <a:ext cx="8101584" cy="332400"/>
          </a:xfrm>
          <a:prstGeom prst="rect">
            <a:avLst/>
          </a:prstGeom>
        </p:spPr>
        <p:txBody>
          <a:bodyPr/>
          <a:lstStyle>
            <a:lvl1pPr>
              <a:defRPr sz="2400"/>
            </a:lvl1pPr>
          </a:lstStyle>
          <a:p>
            <a:r>
              <a:t>Title Text</a:t>
            </a: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D. Green one third">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400" name="Picture 22" descr="Picture 22"/>
          <p:cNvPicPr>
            <a:picLocks noChangeAspect="1"/>
          </p:cNvPicPr>
          <p:nvPr/>
        </p:nvPicPr>
        <p:blipFill>
          <a:blip r:embed="rId2">
            <a:extLst/>
          </a:blip>
          <a:srcRect l="29398" t="8741" r="100" b="27"/>
          <a:stretch>
            <a:fillRect/>
          </a:stretch>
        </p:blipFill>
        <p:spPr>
          <a:xfrm flipH="1">
            <a:off x="3671068" y="0"/>
            <a:ext cx="416952" cy="6858000"/>
          </a:xfrm>
          <a:prstGeom prst="rect">
            <a:avLst/>
          </a:prstGeom>
          <a:ln w="12700">
            <a:miter lim="400000"/>
          </a:ln>
        </p:spPr>
      </p:pic>
      <p:sp>
        <p:nvSpPr>
          <p:cNvPr id="401" name="Title Text"/>
          <p:cNvSpPr txBox="1">
            <a:spLocks noGrp="1"/>
          </p:cNvSpPr>
          <p:nvPr>
            <p:ph type="title"/>
          </p:nvPr>
        </p:nvSpPr>
        <p:spPr>
          <a:xfrm>
            <a:off x="630000" y="2681103"/>
            <a:ext cx="3127881" cy="1495794"/>
          </a:xfrm>
          <a:prstGeom prst="rect">
            <a:avLst/>
          </a:prstGeom>
        </p:spPr>
        <p:txBody>
          <a:bodyPr anchor="ctr"/>
          <a:lstStyle>
            <a:lvl1pPr>
              <a:defRPr sz="2400">
                <a:solidFill>
                  <a:srgbClr val="FFFFFF"/>
                </a:solidFill>
              </a:defRPr>
            </a:lvl1pPr>
          </a:lstStyle>
          <a:p>
            <a:r>
              <a:t>Title Text</a:t>
            </a:r>
          </a:p>
        </p:txBody>
      </p:sp>
      <p:sp>
        <p:nvSpPr>
          <p:cNvPr id="402" name="Rectangle 25"/>
          <p:cNvSpPr/>
          <p:nvPr/>
        </p:nvSpPr>
        <p:spPr>
          <a:xfrm>
            <a:off x="4080762" y="-1310"/>
            <a:ext cx="8111237" cy="6859311"/>
          </a:xfrm>
          <a:prstGeom prst="rect">
            <a:avLst/>
          </a:prstGeom>
          <a:solidFill>
            <a:srgbClr val="FFFFFF"/>
          </a:solidFill>
          <a:ln w="12700">
            <a:miter lim="400000"/>
          </a:ln>
        </p:spPr>
        <p:txBody>
          <a:bodyPr lIns="45719" rIns="45719"/>
          <a:lstStyle/>
          <a:p>
            <a:pPr>
              <a:defRPr sz="1200">
                <a:solidFill>
                  <a:srgbClr val="FFFFFF"/>
                </a:solidFill>
              </a:defRPr>
            </a:pPr>
            <a:endParaRPr/>
          </a:p>
        </p:txBody>
      </p:sp>
      <p:sp>
        <p:nvSpPr>
          <p:cNvPr id="4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D. Green half">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410" name="Picture 9" descr="Picture 9"/>
          <p:cNvPicPr>
            <a:picLocks noChangeAspect="1"/>
          </p:cNvPicPr>
          <p:nvPr/>
        </p:nvPicPr>
        <p:blipFill>
          <a:blip r:embed="rId2">
            <a:extLst/>
          </a:blip>
          <a:srcRect l="29398" t="8741" r="100" b="27"/>
          <a:stretch>
            <a:fillRect/>
          </a:stretch>
        </p:blipFill>
        <p:spPr>
          <a:xfrm flipH="1">
            <a:off x="5689582" y="0"/>
            <a:ext cx="416952" cy="6858000"/>
          </a:xfrm>
          <a:prstGeom prst="rect">
            <a:avLst/>
          </a:prstGeom>
          <a:ln w="12700">
            <a:miter lim="400000"/>
          </a:ln>
        </p:spPr>
      </p:pic>
      <p:sp>
        <p:nvSpPr>
          <p:cNvPr id="411" name="Rectangle 10"/>
          <p:cNvSpPr/>
          <p:nvPr/>
        </p:nvSpPr>
        <p:spPr>
          <a:xfrm>
            <a:off x="6096000" y="0"/>
            <a:ext cx="6096000" cy="6858000"/>
          </a:xfrm>
          <a:prstGeom prst="rect">
            <a:avLst/>
          </a:prstGeom>
          <a:solidFill>
            <a:srgbClr val="FFFFFF"/>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412" name="Picture Placeholder 18"/>
          <p:cNvSpPr>
            <a:spLocks noGrp="1"/>
          </p:cNvSpPr>
          <p:nvPr>
            <p:ph type="pic" idx="13"/>
          </p:nvPr>
        </p:nvSpPr>
        <p:spPr>
          <a:xfrm>
            <a:off x="6092021" y="0"/>
            <a:ext cx="6099978" cy="6858000"/>
          </a:xfrm>
          <a:prstGeom prst="rect">
            <a:avLst/>
          </a:prstGeom>
        </p:spPr>
        <p:txBody>
          <a:bodyPr lIns="91439" tIns="45719" rIns="91439" bIns="45719"/>
          <a:lstStyle/>
          <a:p>
            <a:endParaRPr/>
          </a:p>
        </p:txBody>
      </p:sp>
      <p:sp>
        <p:nvSpPr>
          <p:cNvPr id="413" name="Title Text"/>
          <p:cNvSpPr txBox="1">
            <a:spLocks noGrp="1"/>
          </p:cNvSpPr>
          <p:nvPr>
            <p:ph type="title"/>
          </p:nvPr>
        </p:nvSpPr>
        <p:spPr>
          <a:xfrm>
            <a:off x="630000" y="1785599"/>
            <a:ext cx="4388400" cy="3286802"/>
          </a:xfrm>
          <a:prstGeom prst="rect">
            <a:avLst/>
          </a:prstGeom>
        </p:spPr>
        <p:txBody>
          <a:bodyPr anchor="ctr"/>
          <a:lstStyle>
            <a:lvl1pPr>
              <a:defRPr sz="4400">
                <a:solidFill>
                  <a:srgbClr val="FFFFFF"/>
                </a:solidFill>
              </a:defRPr>
            </a:lvl1pPr>
          </a:lstStyle>
          <a:p>
            <a:r>
              <a:t>Title Text</a:t>
            </a:r>
          </a:p>
        </p:txBody>
      </p:sp>
      <p:sp>
        <p:nvSpPr>
          <p:cNvPr id="4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D. Green two third">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421" name="Picture 9" descr="Picture 9"/>
          <p:cNvPicPr>
            <a:picLocks noChangeAspect="1"/>
          </p:cNvPicPr>
          <p:nvPr/>
        </p:nvPicPr>
        <p:blipFill>
          <a:blip r:embed="rId2">
            <a:extLst/>
          </a:blip>
          <a:srcRect l="29398" t="8741" r="100" b="27"/>
          <a:stretch>
            <a:fillRect/>
          </a:stretch>
        </p:blipFill>
        <p:spPr>
          <a:xfrm flipH="1">
            <a:off x="7409848" y="0"/>
            <a:ext cx="416952" cy="6858000"/>
          </a:xfrm>
          <a:prstGeom prst="rect">
            <a:avLst/>
          </a:prstGeom>
          <a:ln w="12700">
            <a:miter lim="400000"/>
          </a:ln>
        </p:spPr>
      </p:pic>
      <p:sp>
        <p:nvSpPr>
          <p:cNvPr id="422" name="Rectangle 10"/>
          <p:cNvSpPr/>
          <p:nvPr/>
        </p:nvSpPr>
        <p:spPr>
          <a:xfrm>
            <a:off x="7819542" y="0"/>
            <a:ext cx="4372458" cy="6858000"/>
          </a:xfrm>
          <a:prstGeom prst="rect">
            <a:avLst/>
          </a:prstGeom>
          <a:solidFill>
            <a:srgbClr val="FFFFFF"/>
          </a:solidFill>
          <a:ln w="12700">
            <a:miter lim="400000"/>
          </a:ln>
        </p:spPr>
        <p:txBody>
          <a:bodyPr lIns="45719" rIns="45719"/>
          <a:lstStyle/>
          <a:p>
            <a:pPr>
              <a:defRPr sz="1200">
                <a:solidFill>
                  <a:srgbClr val="FFFFFF"/>
                </a:solidFill>
              </a:defRPr>
            </a:pPr>
            <a:endParaRPr/>
          </a:p>
        </p:txBody>
      </p:sp>
      <p:sp>
        <p:nvSpPr>
          <p:cNvPr id="423" name="Picture Placeholder 5"/>
          <p:cNvSpPr>
            <a:spLocks noGrp="1"/>
          </p:cNvSpPr>
          <p:nvPr>
            <p:ph type="pic" sz="half" idx="13"/>
          </p:nvPr>
        </p:nvSpPr>
        <p:spPr>
          <a:xfrm>
            <a:off x="7820025" y="0"/>
            <a:ext cx="4371975" cy="6858000"/>
          </a:xfrm>
          <a:prstGeom prst="rect">
            <a:avLst/>
          </a:prstGeom>
        </p:spPr>
        <p:txBody>
          <a:bodyPr lIns="91439" tIns="45719" rIns="91439" bIns="45719"/>
          <a:lstStyle/>
          <a:p>
            <a:endParaRPr/>
          </a:p>
        </p:txBody>
      </p:sp>
      <p:sp>
        <p:nvSpPr>
          <p:cNvPr id="424" name="Title Text"/>
          <p:cNvSpPr txBox="1">
            <a:spLocks noGrp="1"/>
          </p:cNvSpPr>
          <p:nvPr>
            <p:ph type="title"/>
          </p:nvPr>
        </p:nvSpPr>
        <p:spPr>
          <a:xfrm>
            <a:off x="630936" y="1785599"/>
            <a:ext cx="6247552" cy="3286802"/>
          </a:xfrm>
          <a:prstGeom prst="rect">
            <a:avLst/>
          </a:prstGeom>
        </p:spPr>
        <p:txBody>
          <a:bodyPr anchor="ctr"/>
          <a:lstStyle>
            <a:lvl1pPr>
              <a:defRPr sz="4400">
                <a:solidFill>
                  <a:srgbClr val="FFFFFF"/>
                </a:solidFill>
              </a:defRPr>
            </a:lvl1pPr>
          </a:lstStyle>
          <a:p>
            <a:r>
              <a:t>Title Text</a:t>
            </a:r>
          </a:p>
        </p:txBody>
      </p:sp>
      <p:sp>
        <p:nvSpPr>
          <p:cNvPr id="4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D. Left arrow">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432" name="Freeform 14"/>
          <p:cNvSpPr/>
          <p:nvPr/>
        </p:nvSpPr>
        <p:spPr>
          <a:xfrm>
            <a:off x="1523" y="1310"/>
            <a:ext cx="4088314" cy="68580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7250" y="0"/>
                </a:lnTo>
                <a:lnTo>
                  <a:pt x="21600" y="10800"/>
                </a:lnTo>
                <a:lnTo>
                  <a:pt x="17250" y="21600"/>
                </a:lnTo>
                <a:lnTo>
                  <a:pt x="0" y="21600"/>
                </a:lnTo>
                <a:close/>
              </a:path>
            </a:pathLst>
          </a:custGeom>
          <a:solidFill>
            <a:srgbClr val="FFFFFF"/>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433"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434" name="Title Text"/>
          <p:cNvSpPr txBox="1">
            <a:spLocks noGrp="1"/>
          </p:cNvSpPr>
          <p:nvPr>
            <p:ph type="title"/>
          </p:nvPr>
        </p:nvSpPr>
        <p:spPr>
          <a:xfrm>
            <a:off x="630000" y="2764202"/>
            <a:ext cx="2478639" cy="1314312"/>
          </a:xfrm>
          <a:prstGeom prst="rect">
            <a:avLst/>
          </a:prstGeom>
        </p:spPr>
        <p:txBody>
          <a:bodyPr anchor="ctr"/>
          <a:lstStyle>
            <a:lvl1pPr>
              <a:defRPr sz="2400"/>
            </a:lvl1pPr>
          </a:lstStyle>
          <a:p>
            <a:r>
              <a:t>Title Text</a:t>
            </a:r>
          </a:p>
        </p:txBody>
      </p:sp>
      <p:pic>
        <p:nvPicPr>
          <p:cNvPr id="435" name="Picture 11" descr="Picture 11"/>
          <p:cNvPicPr>
            <a:picLocks noChangeAspect="1"/>
          </p:cNvPicPr>
          <p:nvPr/>
        </p:nvPicPr>
        <p:blipFill>
          <a:blip r:embed="rId2">
            <a:extLst/>
          </a:blip>
          <a:stretch>
            <a:fillRect/>
          </a:stretch>
        </p:blipFill>
        <p:spPr>
          <a:xfrm>
            <a:off x="3132441" y="3590399"/>
            <a:ext cx="1365251" cy="33829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063"/>
                </a:lnTo>
                <a:lnTo>
                  <a:pt x="14385" y="0"/>
                </a:lnTo>
                <a:lnTo>
                  <a:pt x="0" y="0"/>
                </a:lnTo>
                <a:close/>
                <a:moveTo>
                  <a:pt x="14549" y="0"/>
                </a:moveTo>
                <a:lnTo>
                  <a:pt x="2053" y="20863"/>
                </a:lnTo>
                <a:lnTo>
                  <a:pt x="0" y="20845"/>
                </a:lnTo>
                <a:lnTo>
                  <a:pt x="0" y="21600"/>
                </a:lnTo>
                <a:lnTo>
                  <a:pt x="21600" y="21600"/>
                </a:lnTo>
                <a:lnTo>
                  <a:pt x="21600" y="0"/>
                </a:lnTo>
                <a:lnTo>
                  <a:pt x="14549" y="0"/>
                </a:lnTo>
                <a:close/>
              </a:path>
            </a:pathLst>
          </a:custGeom>
          <a:ln w="12700">
            <a:miter lim="400000"/>
          </a:ln>
        </p:spPr>
      </p:pic>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D. Green left arrow">
    <p:bg>
      <p:bgPr>
        <a:solidFill>
          <a:srgbClr val="FFFFFF"/>
        </a:solidFill>
        <a:effectLst/>
      </p:bgPr>
    </p:bg>
    <p:spTree>
      <p:nvGrpSpPr>
        <p:cNvPr id="1" name=""/>
        <p:cNvGrpSpPr/>
        <p:nvPr/>
      </p:nvGrpSpPr>
      <p:grpSpPr>
        <a:xfrm>
          <a:off x="0" y="0"/>
          <a:ext cx="0" cy="0"/>
          <a:chOff x="0" y="0"/>
          <a:chExt cx="0" cy="0"/>
        </a:xfrm>
      </p:grpSpPr>
      <p:sp>
        <p:nvSpPr>
          <p:cNvPr id="442" name="Freeform 14"/>
          <p:cNvSpPr/>
          <p:nvPr/>
        </p:nvSpPr>
        <p:spPr>
          <a:xfrm>
            <a:off x="1523" y="1310"/>
            <a:ext cx="4088314" cy="68580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7250" y="0"/>
                </a:lnTo>
                <a:lnTo>
                  <a:pt x="21600" y="10800"/>
                </a:lnTo>
                <a:lnTo>
                  <a:pt x="17250" y="21600"/>
                </a:lnTo>
                <a:lnTo>
                  <a:pt x="0" y="21600"/>
                </a:lnTo>
                <a:close/>
              </a:path>
            </a:pathLst>
          </a:custGeom>
          <a:gradFill>
            <a:gsLst>
              <a:gs pos="0">
                <a:srgbClr val="29BA74"/>
              </a:gs>
              <a:gs pos="100000">
                <a:schemeClr val="accent2"/>
              </a:gs>
            </a:gsLst>
            <a:lin ang="8100000"/>
          </a:gradFill>
          <a:ln w="12700">
            <a:miter lim="400000"/>
          </a:ln>
        </p:spPr>
        <p:txBody>
          <a:bodyPr lIns="45719" rIns="45719"/>
          <a:lstStyle/>
          <a:p>
            <a:pPr>
              <a:lnSpc>
                <a:spcPct val="90000"/>
              </a:lnSpc>
              <a:spcBef>
                <a:spcPts val="1000"/>
              </a:spcBef>
              <a:defRPr sz="1200">
                <a:solidFill>
                  <a:srgbClr val="FFFFFF"/>
                </a:solidFill>
              </a:defRPr>
            </a:pPr>
            <a:endParaRPr/>
          </a:p>
        </p:txBody>
      </p:sp>
      <p:sp>
        <p:nvSpPr>
          <p:cNvPr id="443" name="Title Text"/>
          <p:cNvSpPr txBox="1">
            <a:spLocks noGrp="1"/>
          </p:cNvSpPr>
          <p:nvPr>
            <p:ph type="title"/>
          </p:nvPr>
        </p:nvSpPr>
        <p:spPr>
          <a:xfrm>
            <a:off x="630000" y="2764202"/>
            <a:ext cx="2478639" cy="1314312"/>
          </a:xfrm>
          <a:prstGeom prst="rect">
            <a:avLst/>
          </a:prstGeom>
        </p:spPr>
        <p:txBody>
          <a:bodyPr anchor="ctr"/>
          <a:lstStyle>
            <a:lvl1pPr>
              <a:defRPr sz="2400">
                <a:solidFill>
                  <a:srgbClr val="FFFFFF"/>
                </a:solidFill>
              </a:defRPr>
            </a:lvl1pPr>
          </a:lstStyle>
          <a:p>
            <a:r>
              <a:t>Title Text</a:t>
            </a:r>
          </a:p>
        </p:txBody>
      </p:sp>
      <p:sp>
        <p:nvSpPr>
          <p:cNvPr id="44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45" name="Picture 8" descr="Picture 8"/>
          <p:cNvPicPr>
            <a:picLocks noChangeAspect="1"/>
          </p:cNvPicPr>
          <p:nvPr/>
        </p:nvPicPr>
        <p:blipFill>
          <a:blip r:embed="rId2">
            <a:extLst/>
          </a:blip>
          <a:srcRect t="6216" b="7711"/>
          <a:stretch>
            <a:fillRect/>
          </a:stretch>
        </p:blipFill>
        <p:spPr>
          <a:xfrm rot="120000">
            <a:off x="2174638" y="3402827"/>
            <a:ext cx="2694667" cy="346194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9213" y="21600"/>
                </a:lnTo>
                <a:lnTo>
                  <a:pt x="14805" y="77"/>
                </a:lnTo>
                <a:lnTo>
                  <a:pt x="15187" y="37"/>
                </a:lnTo>
                <a:lnTo>
                  <a:pt x="13399" y="21523"/>
                </a:lnTo>
                <a:lnTo>
                  <a:pt x="10625" y="21600"/>
                </a:lnTo>
                <a:lnTo>
                  <a:pt x="21600" y="21600"/>
                </a:lnTo>
                <a:lnTo>
                  <a:pt x="21600" y="0"/>
                </a:lnTo>
                <a:lnTo>
                  <a:pt x="0" y="0"/>
                </a:lnTo>
                <a:close/>
              </a:path>
            </a:pathLst>
          </a:custGeom>
          <a:ln w="12700">
            <a:miter lim="400000"/>
          </a:ln>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ection header box">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43" name="Title Text"/>
          <p:cNvSpPr txBox="1">
            <a:spLocks noGrp="1"/>
          </p:cNvSpPr>
          <p:nvPr>
            <p:ph type="title"/>
          </p:nvPr>
        </p:nvSpPr>
        <p:spPr>
          <a:xfrm>
            <a:off x="1284742" y="2668041"/>
            <a:ext cx="9620492" cy="3201026"/>
          </a:xfrm>
          <a:prstGeom prst="rect">
            <a:avLst/>
          </a:prstGeom>
          <a:ln w="9525">
            <a:solidFill>
              <a:srgbClr val="FFFFFF"/>
            </a:solidFill>
            <a:round/>
          </a:ln>
        </p:spPr>
        <p:txBody>
          <a:bodyPr lIns="137160" tIns="137160" rIns="137160" bIns="137160" anchor="b"/>
          <a:lstStyle>
            <a:lvl1pPr>
              <a:lnSpc>
                <a:spcPts val="6000"/>
              </a:lnSpc>
              <a:defRPr sz="5400">
                <a:solidFill>
                  <a:srgbClr val="FFFFFF"/>
                </a:solidFill>
              </a:defRPr>
            </a:lvl1pPr>
          </a:lstStyle>
          <a:p>
            <a:r>
              <a:t>Title Text</a:t>
            </a:r>
          </a:p>
        </p:txBody>
      </p:sp>
      <p:sp>
        <p:nvSpPr>
          <p:cNvPr id="4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45" name="Rectangle 58"/>
          <p:cNvSpPr/>
          <p:nvPr/>
        </p:nvSpPr>
        <p:spPr>
          <a:xfrm>
            <a:off x="1284742" y="1428131"/>
            <a:ext cx="947673" cy="947673"/>
          </a:xfrm>
          <a:prstGeom prst="rect">
            <a:avLst/>
          </a:prstGeom>
          <a:ln w="10795">
            <a:solidFill>
              <a:srgbClr val="FFFFFF"/>
            </a:solidFill>
            <a:miter/>
          </a:ln>
        </p:spPr>
        <p:txBody>
          <a:bodyPr lIns="45719" rIns="45719"/>
          <a:lstStyle/>
          <a:p>
            <a:pPr>
              <a:defRPr sz="1200">
                <a:solidFill>
                  <a:srgbClr val="FFFFFF"/>
                </a:solidFill>
              </a:defRPr>
            </a:pPr>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D. Arrow one third">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452"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453" name="Pentagon 3"/>
          <p:cNvSpPr/>
          <p:nvPr/>
        </p:nvSpPr>
        <p:spPr>
          <a:xfrm>
            <a:off x="1" y="0"/>
            <a:ext cx="5426920"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805" y="0"/>
                </a:lnTo>
                <a:lnTo>
                  <a:pt x="21600" y="10800"/>
                </a:lnTo>
                <a:lnTo>
                  <a:pt x="18805" y="21600"/>
                </a:lnTo>
                <a:lnTo>
                  <a:pt x="0" y="21600"/>
                </a:lnTo>
                <a:close/>
              </a:path>
            </a:pathLst>
          </a:custGeom>
          <a:solidFill>
            <a:srgbClr val="FFFFFF"/>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454" name="Title Text"/>
          <p:cNvSpPr txBox="1">
            <a:spLocks noGrp="1"/>
          </p:cNvSpPr>
          <p:nvPr>
            <p:ph type="title"/>
          </p:nvPr>
        </p:nvSpPr>
        <p:spPr>
          <a:xfrm>
            <a:off x="630000" y="1785599"/>
            <a:ext cx="4062236" cy="3286802"/>
          </a:xfrm>
          <a:prstGeom prst="rect">
            <a:avLst/>
          </a:prstGeom>
        </p:spPr>
        <p:txBody>
          <a:bodyPr anchor="ctr"/>
          <a:lstStyle>
            <a:lvl1pPr>
              <a:defRPr sz="4400"/>
            </a:lvl1pPr>
          </a:lstStyle>
          <a:p>
            <a:r>
              <a:t>Title Text</a:t>
            </a:r>
          </a:p>
        </p:txBody>
      </p:sp>
      <p:pic>
        <p:nvPicPr>
          <p:cNvPr id="455" name="Picture 10" descr="Picture 10"/>
          <p:cNvPicPr>
            <a:picLocks noChangeAspect="1"/>
          </p:cNvPicPr>
          <p:nvPr/>
        </p:nvPicPr>
        <p:blipFill>
          <a:blip r:embed="rId2">
            <a:extLst/>
          </a:blip>
          <a:stretch>
            <a:fillRect/>
          </a:stretch>
        </p:blipFill>
        <p:spPr>
          <a:xfrm>
            <a:off x="4581525" y="3394392"/>
            <a:ext cx="1298575" cy="357187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5982"/>
                </a:lnTo>
                <a:lnTo>
                  <a:pt x="13995" y="132"/>
                </a:lnTo>
                <a:lnTo>
                  <a:pt x="2324" y="20964"/>
                </a:lnTo>
                <a:lnTo>
                  <a:pt x="0" y="20957"/>
                </a:lnTo>
                <a:lnTo>
                  <a:pt x="0" y="21600"/>
                </a:lnTo>
                <a:lnTo>
                  <a:pt x="21600" y="21600"/>
                </a:lnTo>
                <a:lnTo>
                  <a:pt x="21600" y="0"/>
                </a:lnTo>
                <a:lnTo>
                  <a:pt x="0" y="0"/>
                </a:lnTo>
                <a:close/>
              </a:path>
            </a:pathLst>
          </a:custGeom>
          <a:ln w="12700">
            <a:miter lim="400000"/>
          </a:ln>
        </p:spPr>
      </p:pic>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D. Green arrow one third">
    <p:bg>
      <p:bgPr>
        <a:solidFill>
          <a:srgbClr val="FFFFFF"/>
        </a:solidFill>
        <a:effectLst/>
      </p:bgPr>
    </p:bg>
    <p:spTree>
      <p:nvGrpSpPr>
        <p:cNvPr id="1" name=""/>
        <p:cNvGrpSpPr/>
        <p:nvPr/>
      </p:nvGrpSpPr>
      <p:grpSpPr>
        <a:xfrm>
          <a:off x="0" y="0"/>
          <a:ext cx="0" cy="0"/>
          <a:chOff x="0" y="0"/>
          <a:chExt cx="0" cy="0"/>
        </a:xfrm>
      </p:grpSpPr>
      <p:sp>
        <p:nvSpPr>
          <p:cNvPr id="462" name="Pentagon 3"/>
          <p:cNvSpPr/>
          <p:nvPr/>
        </p:nvSpPr>
        <p:spPr>
          <a:xfrm>
            <a:off x="1" y="0"/>
            <a:ext cx="5426920"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805" y="0"/>
                </a:lnTo>
                <a:lnTo>
                  <a:pt x="21600" y="10800"/>
                </a:lnTo>
                <a:lnTo>
                  <a:pt x="18805" y="21600"/>
                </a:lnTo>
                <a:lnTo>
                  <a:pt x="0" y="21600"/>
                </a:lnTo>
                <a:close/>
              </a:path>
            </a:pathLst>
          </a:custGeom>
          <a:gradFill>
            <a:gsLst>
              <a:gs pos="0">
                <a:srgbClr val="29BA74"/>
              </a:gs>
              <a:gs pos="100000">
                <a:schemeClr val="accent2"/>
              </a:gs>
            </a:gsLst>
            <a:lin ang="8100000"/>
          </a:gradFill>
          <a:ln w="12700">
            <a:miter lim="400000"/>
          </a:ln>
        </p:spPr>
        <p:txBody>
          <a:bodyPr lIns="45719" rIns="45719"/>
          <a:lstStyle/>
          <a:p>
            <a:pPr>
              <a:lnSpc>
                <a:spcPct val="90000"/>
              </a:lnSpc>
              <a:spcBef>
                <a:spcPts val="1000"/>
              </a:spcBef>
              <a:defRPr sz="1200">
                <a:solidFill>
                  <a:srgbClr val="FFFFFF"/>
                </a:solidFill>
              </a:defRPr>
            </a:pPr>
            <a:endParaRPr/>
          </a:p>
        </p:txBody>
      </p:sp>
      <p:sp>
        <p:nvSpPr>
          <p:cNvPr id="463" name="Title Text"/>
          <p:cNvSpPr txBox="1">
            <a:spLocks noGrp="1"/>
          </p:cNvSpPr>
          <p:nvPr>
            <p:ph type="title"/>
          </p:nvPr>
        </p:nvSpPr>
        <p:spPr>
          <a:xfrm>
            <a:off x="630000" y="1785599"/>
            <a:ext cx="4062236" cy="3286802"/>
          </a:xfrm>
          <a:prstGeom prst="rect">
            <a:avLst/>
          </a:prstGeom>
        </p:spPr>
        <p:txBody>
          <a:bodyPr anchor="ctr"/>
          <a:lstStyle>
            <a:lvl1pPr>
              <a:defRPr sz="4400">
                <a:solidFill>
                  <a:srgbClr val="FFFFFF"/>
                </a:solidFill>
              </a:defRPr>
            </a:lvl1pPr>
          </a:lstStyle>
          <a:p>
            <a:r>
              <a:t>Title Text</a:t>
            </a:r>
          </a:p>
        </p:txBody>
      </p:sp>
      <p:sp>
        <p:nvSpPr>
          <p:cNvPr id="46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65" name="Picture 8" descr="Picture 8"/>
          <p:cNvPicPr>
            <a:picLocks noChangeAspect="1"/>
          </p:cNvPicPr>
          <p:nvPr/>
        </p:nvPicPr>
        <p:blipFill>
          <a:blip r:embed="rId2">
            <a:extLst/>
          </a:blip>
          <a:srcRect t="7562" b="6866"/>
          <a:stretch>
            <a:fillRect/>
          </a:stretch>
        </p:blipFill>
        <p:spPr>
          <a:xfrm>
            <a:off x="3578059" y="3416299"/>
            <a:ext cx="2694667" cy="34417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9171" y="21600"/>
                </a:lnTo>
                <a:lnTo>
                  <a:pt x="14267" y="2277"/>
                </a:lnTo>
                <a:lnTo>
                  <a:pt x="14245" y="2277"/>
                </a:lnTo>
                <a:lnTo>
                  <a:pt x="14818" y="80"/>
                </a:lnTo>
                <a:lnTo>
                  <a:pt x="14799" y="0"/>
                </a:lnTo>
                <a:lnTo>
                  <a:pt x="0" y="0"/>
                </a:lnTo>
                <a:close/>
                <a:moveTo>
                  <a:pt x="16351" y="0"/>
                </a:moveTo>
                <a:lnTo>
                  <a:pt x="16211" y="2381"/>
                </a:lnTo>
                <a:lnTo>
                  <a:pt x="14563" y="2294"/>
                </a:lnTo>
                <a:lnTo>
                  <a:pt x="12111" y="21600"/>
                </a:lnTo>
                <a:lnTo>
                  <a:pt x="21600" y="21600"/>
                </a:lnTo>
                <a:lnTo>
                  <a:pt x="21600" y="0"/>
                </a:lnTo>
                <a:lnTo>
                  <a:pt x="16351" y="0"/>
                </a:lnTo>
                <a:close/>
              </a:path>
            </a:pathLst>
          </a:custGeom>
          <a:ln w="12700">
            <a:miter lim="400000"/>
          </a:ln>
        </p:spPr>
      </p:pic>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D. Arrow half">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472" name="Pentagon 8"/>
          <p:cNvSpPr/>
          <p:nvPr/>
        </p:nvSpPr>
        <p:spPr>
          <a:xfrm>
            <a:off x="-1" y="0"/>
            <a:ext cx="6363548"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805" y="0"/>
                </a:lnTo>
                <a:lnTo>
                  <a:pt x="21600" y="10800"/>
                </a:lnTo>
                <a:lnTo>
                  <a:pt x="18805" y="21600"/>
                </a:lnTo>
                <a:lnTo>
                  <a:pt x="0" y="21600"/>
                </a:lnTo>
                <a:close/>
              </a:path>
            </a:pathLst>
          </a:custGeom>
          <a:solidFill>
            <a:srgbClr val="FFFFFF"/>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473" name="Title Text"/>
          <p:cNvSpPr txBox="1">
            <a:spLocks noGrp="1"/>
          </p:cNvSpPr>
          <p:nvPr>
            <p:ph type="title"/>
          </p:nvPr>
        </p:nvSpPr>
        <p:spPr>
          <a:xfrm>
            <a:off x="630000" y="622800"/>
            <a:ext cx="4747822" cy="332400"/>
          </a:xfrm>
          <a:prstGeom prst="rect">
            <a:avLst/>
          </a:prstGeom>
        </p:spPr>
        <p:txBody>
          <a:bodyPr/>
          <a:lstStyle>
            <a:lvl1pPr>
              <a:defRPr sz="2400"/>
            </a:lvl1pPr>
          </a:lstStyle>
          <a:p>
            <a:r>
              <a:t>Title Text</a:t>
            </a:r>
          </a:p>
        </p:txBody>
      </p:sp>
      <p:sp>
        <p:nvSpPr>
          <p:cNvPr id="47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475" name="Picture 9" descr="Picture 9"/>
          <p:cNvPicPr>
            <a:picLocks noChangeAspect="1"/>
          </p:cNvPicPr>
          <p:nvPr/>
        </p:nvPicPr>
        <p:blipFill>
          <a:blip r:embed="rId2">
            <a:extLst/>
          </a:blip>
          <a:stretch>
            <a:fillRect/>
          </a:stretch>
        </p:blipFill>
        <p:spPr>
          <a:xfrm>
            <a:off x="5397806" y="3589606"/>
            <a:ext cx="1365251" cy="33829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455"/>
                </a:lnTo>
                <a:lnTo>
                  <a:pt x="14367" y="0"/>
                </a:lnTo>
                <a:lnTo>
                  <a:pt x="0" y="0"/>
                </a:lnTo>
                <a:close/>
                <a:moveTo>
                  <a:pt x="14567" y="0"/>
                </a:moveTo>
                <a:lnTo>
                  <a:pt x="2003" y="21202"/>
                </a:lnTo>
                <a:lnTo>
                  <a:pt x="0" y="21202"/>
                </a:lnTo>
                <a:lnTo>
                  <a:pt x="0" y="21600"/>
                </a:lnTo>
                <a:lnTo>
                  <a:pt x="21600" y="21600"/>
                </a:lnTo>
                <a:lnTo>
                  <a:pt x="21600" y="0"/>
                </a:lnTo>
                <a:lnTo>
                  <a:pt x="14567" y="0"/>
                </a:lnTo>
                <a:close/>
              </a:path>
            </a:pathLst>
          </a:custGeom>
          <a:ln w="12700">
            <a:miter lim="400000"/>
          </a:ln>
        </p:spPr>
      </p:pic>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D. Green arrow half">
    <p:bg>
      <p:bgPr>
        <a:solidFill>
          <a:srgbClr val="FFFFFF"/>
        </a:solidFill>
        <a:effectLst/>
      </p:bgPr>
    </p:bg>
    <p:spTree>
      <p:nvGrpSpPr>
        <p:cNvPr id="1" name=""/>
        <p:cNvGrpSpPr/>
        <p:nvPr/>
      </p:nvGrpSpPr>
      <p:grpSpPr>
        <a:xfrm>
          <a:off x="0" y="0"/>
          <a:ext cx="0" cy="0"/>
          <a:chOff x="0" y="0"/>
          <a:chExt cx="0" cy="0"/>
        </a:xfrm>
      </p:grpSpPr>
      <p:sp>
        <p:nvSpPr>
          <p:cNvPr id="482" name="Pentagon 8"/>
          <p:cNvSpPr/>
          <p:nvPr/>
        </p:nvSpPr>
        <p:spPr>
          <a:xfrm>
            <a:off x="-1" y="0"/>
            <a:ext cx="6363548"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805" y="0"/>
                </a:lnTo>
                <a:lnTo>
                  <a:pt x="21600" y="10800"/>
                </a:lnTo>
                <a:lnTo>
                  <a:pt x="18805" y="21600"/>
                </a:lnTo>
                <a:lnTo>
                  <a:pt x="0" y="21600"/>
                </a:lnTo>
                <a:close/>
              </a:path>
            </a:pathLst>
          </a:custGeom>
          <a:gradFill>
            <a:gsLst>
              <a:gs pos="0">
                <a:srgbClr val="29BA74"/>
              </a:gs>
              <a:gs pos="100000">
                <a:schemeClr val="accent2"/>
              </a:gs>
            </a:gsLst>
            <a:lin ang="8100000"/>
          </a:gradFill>
          <a:ln w="12700">
            <a:miter lim="400000"/>
          </a:ln>
        </p:spPr>
        <p:txBody>
          <a:bodyPr lIns="45719" rIns="45719"/>
          <a:lstStyle/>
          <a:p>
            <a:pPr>
              <a:lnSpc>
                <a:spcPct val="90000"/>
              </a:lnSpc>
              <a:spcBef>
                <a:spcPts val="1000"/>
              </a:spcBef>
              <a:defRPr sz="1200">
                <a:solidFill>
                  <a:srgbClr val="FFFFFF"/>
                </a:solidFill>
              </a:defRPr>
            </a:pPr>
            <a:endParaRPr/>
          </a:p>
        </p:txBody>
      </p:sp>
      <p:sp>
        <p:nvSpPr>
          <p:cNvPr id="483" name="Title Text"/>
          <p:cNvSpPr txBox="1">
            <a:spLocks noGrp="1"/>
          </p:cNvSpPr>
          <p:nvPr>
            <p:ph type="title"/>
          </p:nvPr>
        </p:nvSpPr>
        <p:spPr>
          <a:xfrm>
            <a:off x="630000" y="622800"/>
            <a:ext cx="4747822" cy="332400"/>
          </a:xfrm>
          <a:prstGeom prst="rect">
            <a:avLst/>
          </a:prstGeom>
        </p:spPr>
        <p:txBody>
          <a:bodyPr/>
          <a:lstStyle>
            <a:lvl1pPr>
              <a:defRPr sz="2400">
                <a:solidFill>
                  <a:srgbClr val="FFFFFF"/>
                </a:solidFill>
              </a:defRPr>
            </a:lvl1pPr>
          </a:lstStyle>
          <a:p>
            <a:r>
              <a:t>Title Text</a:t>
            </a:r>
          </a:p>
        </p:txBody>
      </p:sp>
      <p:sp>
        <p:nvSpPr>
          <p:cNvPr id="48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485" name="Picture 9" descr="Picture 9"/>
          <p:cNvPicPr>
            <a:picLocks noChangeAspect="1"/>
          </p:cNvPicPr>
          <p:nvPr/>
        </p:nvPicPr>
        <p:blipFill>
          <a:blip r:embed="rId2">
            <a:extLst/>
          </a:blip>
          <a:srcRect t="9052" b="6871"/>
          <a:stretch>
            <a:fillRect/>
          </a:stretch>
        </p:blipFill>
        <p:spPr>
          <a:xfrm rot="120000">
            <a:off x="4460174" y="3407803"/>
            <a:ext cx="2694667" cy="34563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9159" y="21600"/>
                </a:lnTo>
                <a:lnTo>
                  <a:pt x="14761" y="0"/>
                </a:lnTo>
                <a:lnTo>
                  <a:pt x="0" y="0"/>
                </a:lnTo>
                <a:close/>
                <a:moveTo>
                  <a:pt x="17124" y="0"/>
                </a:moveTo>
                <a:lnTo>
                  <a:pt x="15346" y="2664"/>
                </a:lnTo>
                <a:lnTo>
                  <a:pt x="14885" y="2703"/>
                </a:lnTo>
                <a:lnTo>
                  <a:pt x="15686" y="21600"/>
                </a:lnTo>
                <a:lnTo>
                  <a:pt x="21600" y="21600"/>
                </a:lnTo>
                <a:lnTo>
                  <a:pt x="21600" y="0"/>
                </a:lnTo>
                <a:lnTo>
                  <a:pt x="17124" y="0"/>
                </a:lnTo>
                <a:close/>
              </a:path>
            </a:pathLst>
          </a:custGeom>
          <a:ln w="12700">
            <a:miter lim="400000"/>
          </a:ln>
        </p:spPr>
      </p:pic>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D. Arrow two third">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492" name="Freeform 18"/>
          <p:cNvSpPr/>
          <p:nvPr/>
        </p:nvSpPr>
        <p:spPr>
          <a:xfrm>
            <a:off x="0" y="0"/>
            <a:ext cx="8446239"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553" y="0"/>
                </a:lnTo>
                <a:lnTo>
                  <a:pt x="21600" y="10800"/>
                </a:lnTo>
                <a:lnTo>
                  <a:pt x="19553" y="21600"/>
                </a:lnTo>
                <a:lnTo>
                  <a:pt x="0" y="21600"/>
                </a:lnTo>
                <a:lnTo>
                  <a:pt x="0" y="0"/>
                </a:lnTo>
                <a:close/>
              </a:path>
            </a:pathLst>
          </a:custGeom>
          <a:solidFill>
            <a:srgbClr val="FFFFFF"/>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493"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494" name="Title Text"/>
          <p:cNvSpPr txBox="1">
            <a:spLocks noGrp="1"/>
          </p:cNvSpPr>
          <p:nvPr>
            <p:ph type="title"/>
          </p:nvPr>
        </p:nvSpPr>
        <p:spPr>
          <a:xfrm>
            <a:off x="630000" y="622800"/>
            <a:ext cx="6254497" cy="332400"/>
          </a:xfrm>
          <a:prstGeom prst="rect">
            <a:avLst/>
          </a:prstGeom>
        </p:spPr>
        <p:txBody>
          <a:bodyPr/>
          <a:lstStyle>
            <a:lvl1pPr>
              <a:defRPr sz="2400"/>
            </a:lvl1pPr>
          </a:lstStyle>
          <a:p>
            <a:r>
              <a:t>Title Text</a:t>
            </a:r>
          </a:p>
        </p:txBody>
      </p:sp>
      <p:pic>
        <p:nvPicPr>
          <p:cNvPr id="495" name="Picture 10" descr="Picture 10"/>
          <p:cNvPicPr>
            <a:picLocks noChangeAspect="1"/>
          </p:cNvPicPr>
          <p:nvPr/>
        </p:nvPicPr>
        <p:blipFill>
          <a:blip r:embed="rId2">
            <a:extLst/>
          </a:blip>
          <a:stretch>
            <a:fillRect/>
          </a:stretch>
        </p:blipFill>
        <p:spPr>
          <a:xfrm>
            <a:off x="7490338" y="3589606"/>
            <a:ext cx="1365251" cy="33829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2026"/>
                </a:lnTo>
                <a:lnTo>
                  <a:pt x="13494" y="0"/>
                </a:lnTo>
                <a:lnTo>
                  <a:pt x="0" y="0"/>
                </a:lnTo>
                <a:close/>
                <a:moveTo>
                  <a:pt x="14090" y="0"/>
                </a:moveTo>
                <a:lnTo>
                  <a:pt x="13776" y="547"/>
                </a:lnTo>
                <a:lnTo>
                  <a:pt x="14203" y="0"/>
                </a:lnTo>
                <a:lnTo>
                  <a:pt x="14090" y="0"/>
                </a:lnTo>
                <a:close/>
                <a:moveTo>
                  <a:pt x="14423" y="0"/>
                </a:moveTo>
                <a:lnTo>
                  <a:pt x="2053" y="21506"/>
                </a:lnTo>
                <a:lnTo>
                  <a:pt x="1764" y="21506"/>
                </a:lnTo>
                <a:lnTo>
                  <a:pt x="1708" y="21600"/>
                </a:lnTo>
                <a:lnTo>
                  <a:pt x="21600" y="21600"/>
                </a:lnTo>
                <a:lnTo>
                  <a:pt x="21600" y="0"/>
                </a:lnTo>
                <a:lnTo>
                  <a:pt x="14423" y="0"/>
                </a:lnTo>
                <a:close/>
              </a:path>
            </a:pathLst>
          </a:custGeom>
          <a:ln w="12700">
            <a:miter lim="400000"/>
          </a:ln>
        </p:spPr>
      </p:pic>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x">
  <p:cSld name="D. Green arrow two third">
    <p:bg>
      <p:bgPr>
        <a:solidFill>
          <a:srgbClr val="FFFFFF"/>
        </a:solidFill>
        <a:effectLst/>
      </p:bgPr>
    </p:bg>
    <p:spTree>
      <p:nvGrpSpPr>
        <p:cNvPr id="1" name=""/>
        <p:cNvGrpSpPr/>
        <p:nvPr/>
      </p:nvGrpSpPr>
      <p:grpSpPr>
        <a:xfrm>
          <a:off x="0" y="0"/>
          <a:ext cx="0" cy="0"/>
          <a:chOff x="0" y="0"/>
          <a:chExt cx="0" cy="0"/>
        </a:xfrm>
      </p:grpSpPr>
      <p:sp>
        <p:nvSpPr>
          <p:cNvPr id="502" name="Freeform 18"/>
          <p:cNvSpPr/>
          <p:nvPr/>
        </p:nvSpPr>
        <p:spPr>
          <a:xfrm>
            <a:off x="0" y="0"/>
            <a:ext cx="8446239"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553" y="0"/>
                </a:lnTo>
                <a:lnTo>
                  <a:pt x="21600" y="10800"/>
                </a:lnTo>
                <a:lnTo>
                  <a:pt x="19553" y="21600"/>
                </a:lnTo>
                <a:lnTo>
                  <a:pt x="0" y="21600"/>
                </a:lnTo>
                <a:lnTo>
                  <a:pt x="0" y="0"/>
                </a:lnTo>
                <a:close/>
              </a:path>
            </a:pathLst>
          </a:custGeom>
          <a:gradFill>
            <a:gsLst>
              <a:gs pos="0">
                <a:srgbClr val="29BA74"/>
              </a:gs>
              <a:gs pos="100000">
                <a:schemeClr val="accent2"/>
              </a:gs>
            </a:gsLst>
            <a:lin ang="8100000"/>
          </a:gradFill>
          <a:ln w="12700">
            <a:miter lim="400000"/>
          </a:ln>
        </p:spPr>
        <p:txBody>
          <a:bodyPr lIns="45719" rIns="45719"/>
          <a:lstStyle/>
          <a:p>
            <a:pPr>
              <a:lnSpc>
                <a:spcPct val="90000"/>
              </a:lnSpc>
              <a:spcBef>
                <a:spcPts val="1000"/>
              </a:spcBef>
              <a:defRPr sz="1200">
                <a:solidFill>
                  <a:srgbClr val="FFFFFF"/>
                </a:solidFill>
              </a:defRPr>
            </a:pPr>
            <a:endParaRPr/>
          </a:p>
        </p:txBody>
      </p:sp>
      <p:sp>
        <p:nvSpPr>
          <p:cNvPr id="503" name="Title Text"/>
          <p:cNvSpPr txBox="1">
            <a:spLocks noGrp="1"/>
          </p:cNvSpPr>
          <p:nvPr>
            <p:ph type="title"/>
          </p:nvPr>
        </p:nvSpPr>
        <p:spPr>
          <a:xfrm>
            <a:off x="630000" y="622800"/>
            <a:ext cx="6254497" cy="332400"/>
          </a:xfrm>
          <a:prstGeom prst="rect">
            <a:avLst/>
          </a:prstGeom>
        </p:spPr>
        <p:txBody>
          <a:bodyPr/>
          <a:lstStyle>
            <a:lvl1pPr>
              <a:defRPr sz="2400">
                <a:solidFill>
                  <a:srgbClr val="FFFFFF"/>
                </a:solidFill>
              </a:defRPr>
            </a:lvl1pPr>
          </a:lstStyle>
          <a:p>
            <a:r>
              <a:t>Title Text</a:t>
            </a:r>
          </a:p>
        </p:txBody>
      </p:sp>
      <p:sp>
        <p:nvSpPr>
          <p:cNvPr id="504"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505" name="Picture 8" descr="Picture 8"/>
          <p:cNvPicPr>
            <a:picLocks noChangeAspect="1"/>
          </p:cNvPicPr>
          <p:nvPr/>
        </p:nvPicPr>
        <p:blipFill>
          <a:blip r:embed="rId2">
            <a:extLst/>
          </a:blip>
          <a:srcRect t="9052" b="6871"/>
          <a:stretch>
            <a:fillRect/>
          </a:stretch>
        </p:blipFill>
        <p:spPr>
          <a:xfrm rot="120000">
            <a:off x="6567630" y="3407803"/>
            <a:ext cx="2694667" cy="34563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9127" y="21600"/>
                </a:lnTo>
                <a:lnTo>
                  <a:pt x="14633" y="0"/>
                </a:lnTo>
                <a:lnTo>
                  <a:pt x="0" y="0"/>
                </a:lnTo>
                <a:close/>
                <a:moveTo>
                  <a:pt x="16577" y="0"/>
                </a:moveTo>
                <a:lnTo>
                  <a:pt x="11503" y="21600"/>
                </a:lnTo>
                <a:lnTo>
                  <a:pt x="21600" y="21600"/>
                </a:lnTo>
                <a:lnTo>
                  <a:pt x="21600" y="0"/>
                </a:lnTo>
                <a:lnTo>
                  <a:pt x="16577" y="0"/>
                </a:lnTo>
                <a:close/>
              </a:path>
            </a:pathLst>
          </a:custGeom>
          <a:ln w="12700">
            <a:miter lim="400000"/>
          </a:ln>
        </p:spPr>
      </p:pic>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type="tx">
  <p:cSld name="D. Big statement green">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512"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513" name="Title Text"/>
          <p:cNvSpPr txBox="1">
            <a:spLocks noGrp="1"/>
          </p:cNvSpPr>
          <p:nvPr>
            <p:ph type="title"/>
          </p:nvPr>
        </p:nvSpPr>
        <p:spPr>
          <a:xfrm>
            <a:off x="630000" y="3826333"/>
            <a:ext cx="10933201" cy="1606551"/>
          </a:xfrm>
          <a:prstGeom prst="rect">
            <a:avLst/>
          </a:prstGeom>
        </p:spPr>
        <p:txBody>
          <a:bodyPr anchor="b"/>
          <a:lstStyle>
            <a:lvl1pPr>
              <a:lnSpc>
                <a:spcPts val="6000"/>
              </a:lnSpc>
              <a:defRPr sz="5400">
                <a:solidFill>
                  <a:srgbClr val="FFFFFF"/>
                </a:solidFill>
              </a:defRPr>
            </a:lvl1pPr>
          </a:lstStyle>
          <a:p>
            <a:r>
              <a:t>Title Text</a:t>
            </a: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D. Big statement icon">
    <p:bg>
      <p:bgPr>
        <a:solidFill>
          <a:srgbClr val="FFFFFF"/>
        </a:solidFill>
        <a:effectLst/>
      </p:bgPr>
    </p:bg>
    <p:spTree>
      <p:nvGrpSpPr>
        <p:cNvPr id="1" name=""/>
        <p:cNvGrpSpPr/>
        <p:nvPr/>
      </p:nvGrpSpPr>
      <p:grpSpPr>
        <a:xfrm>
          <a:off x="0" y="0"/>
          <a:ext cx="0" cy="0"/>
          <a:chOff x="0" y="0"/>
          <a:chExt cx="0" cy="0"/>
        </a:xfrm>
      </p:grpSpPr>
      <p:sp>
        <p:nvSpPr>
          <p:cNvPr id="5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21" name="Rectangle 5"/>
          <p:cNvSpPr/>
          <p:nvPr/>
        </p:nvSpPr>
        <p:spPr>
          <a:xfrm>
            <a:off x="630000" y="625475"/>
            <a:ext cx="932689" cy="932689"/>
          </a:xfrm>
          <a:prstGeom prst="rect">
            <a:avLst/>
          </a:prstGeom>
          <a:ln w="10795">
            <a:solidFill>
              <a:schemeClr val="accent4"/>
            </a:solidFill>
          </a:ln>
        </p:spPr>
        <p:txBody>
          <a:bodyPr lIns="45719" rIns="45719"/>
          <a:lstStyle/>
          <a:p>
            <a:pPr>
              <a:defRPr sz="1200">
                <a:solidFill>
                  <a:srgbClr val="FFFFFF"/>
                </a:solidFill>
              </a:defRPr>
            </a:pPr>
            <a:endParaRPr/>
          </a:p>
        </p:txBody>
      </p:sp>
      <p:sp>
        <p:nvSpPr>
          <p:cNvPr id="522" name="Title Text"/>
          <p:cNvSpPr txBox="1">
            <a:spLocks noGrp="1"/>
          </p:cNvSpPr>
          <p:nvPr>
            <p:ph type="title"/>
          </p:nvPr>
        </p:nvSpPr>
        <p:spPr>
          <a:xfrm>
            <a:off x="630000" y="3826333"/>
            <a:ext cx="10933201" cy="1606551"/>
          </a:xfrm>
          <a:prstGeom prst="rect">
            <a:avLst/>
          </a:prstGeom>
        </p:spPr>
        <p:txBody>
          <a:bodyPr anchor="b"/>
          <a:lstStyle>
            <a:lvl1pPr>
              <a:lnSpc>
                <a:spcPts val="6000"/>
              </a:lnSpc>
              <a:defRPr sz="5400">
                <a:solidFill>
                  <a:schemeClr val="accent4"/>
                </a:solidFill>
              </a:defRPr>
            </a:lvl1pPr>
          </a:lstStyle>
          <a:p>
            <a:r>
              <a:t>Title Text</a:t>
            </a:r>
          </a:p>
        </p:txBody>
      </p:sp>
    </p:spTree>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type="tx">
  <p:cSld name="D. Quote">
    <p:bg>
      <p:bgPr>
        <a:solidFill>
          <a:schemeClr val="accent1"/>
        </a:solidFill>
        <a:effectLst/>
      </p:bgPr>
    </p:bg>
    <p:spTree>
      <p:nvGrpSpPr>
        <p:cNvPr id="1" name=""/>
        <p:cNvGrpSpPr/>
        <p:nvPr/>
      </p:nvGrpSpPr>
      <p:grpSpPr>
        <a:xfrm>
          <a:off x="0" y="0"/>
          <a:ext cx="0" cy="0"/>
          <a:chOff x="0" y="0"/>
          <a:chExt cx="0" cy="0"/>
        </a:xfrm>
      </p:grpSpPr>
      <p:sp>
        <p:nvSpPr>
          <p:cNvPr id="529"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30" name="Picture 6" descr="Picture 6"/>
          <p:cNvPicPr>
            <a:picLocks noChangeAspect="1"/>
          </p:cNvPicPr>
          <p:nvPr/>
        </p:nvPicPr>
        <p:blipFill>
          <a:blip r:embed="rId2">
            <a:extLst/>
          </a:blip>
          <a:srcRect r="3648" b="1257"/>
          <a:stretch>
            <a:fillRect/>
          </a:stretch>
        </p:blipFill>
        <p:spPr>
          <a:xfrm rot="16200000" flipH="1">
            <a:off x="6797559" y="101345"/>
            <a:ext cx="769144" cy="1001990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9983"/>
                </a:lnTo>
                <a:lnTo>
                  <a:pt x="6085" y="2155"/>
                </a:lnTo>
                <a:lnTo>
                  <a:pt x="5550" y="21600"/>
                </a:lnTo>
                <a:lnTo>
                  <a:pt x="21600" y="21600"/>
                </a:lnTo>
                <a:lnTo>
                  <a:pt x="21600" y="0"/>
                </a:lnTo>
                <a:lnTo>
                  <a:pt x="0" y="0"/>
                </a:lnTo>
                <a:close/>
              </a:path>
            </a:pathLst>
          </a:custGeom>
          <a:ln w="12700">
            <a:miter lim="400000"/>
          </a:ln>
        </p:spPr>
      </p:pic>
      <p:sp>
        <p:nvSpPr>
          <p:cNvPr id="531" name="Freeform 58"/>
          <p:cNvSpPr/>
          <p:nvPr/>
        </p:nvSpPr>
        <p:spPr>
          <a:xfrm flipH="1">
            <a:off x="0" y="-1"/>
            <a:ext cx="12192000" cy="586733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18208"/>
                </a:lnTo>
                <a:lnTo>
                  <a:pt x="16019" y="18208"/>
                </a:lnTo>
                <a:lnTo>
                  <a:pt x="17671" y="21600"/>
                </a:lnTo>
                <a:lnTo>
                  <a:pt x="17671" y="18208"/>
                </a:lnTo>
                <a:lnTo>
                  <a:pt x="21600" y="18208"/>
                </a:lnTo>
                <a:close/>
              </a:path>
            </a:pathLst>
          </a:custGeom>
          <a:solidFill>
            <a:srgbClr val="29BA74"/>
          </a:solidFill>
          <a:ln w="12700">
            <a:miter lim="400000"/>
          </a:ln>
        </p:spPr>
        <p:txBody>
          <a:bodyPr lIns="45719" rIns="45719"/>
          <a:lstStyle/>
          <a:p>
            <a:endParaRPr/>
          </a:p>
        </p:txBody>
      </p:sp>
    </p:spTree>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type="tx">
  <p:cSld name="D. Special gray">
    <p:bg>
      <p:bgPr>
        <a:solidFill>
          <a:srgbClr val="2C2C2C"/>
        </a:solidFill>
        <a:effectLst/>
      </p:bgPr>
    </p:bg>
    <p:spTree>
      <p:nvGrpSpPr>
        <p:cNvPr id="1" name=""/>
        <p:cNvGrpSpPr/>
        <p:nvPr/>
      </p:nvGrpSpPr>
      <p:grpSpPr>
        <a:xfrm>
          <a:off x="0" y="0"/>
          <a:ext cx="0" cy="0"/>
          <a:chOff x="0" y="0"/>
          <a:chExt cx="0" cy="0"/>
        </a:xfrm>
      </p:grpSpPr>
      <p:sp>
        <p:nvSpPr>
          <p:cNvPr id="538" name="Slide Number"/>
          <p:cNvSpPr txBox="1">
            <a:spLocks noGrp="1"/>
          </p:cNvSpPr>
          <p:nvPr>
            <p:ph type="sldNum" sz="quarter" idx="2"/>
          </p:nvPr>
        </p:nvSpPr>
        <p:spPr>
          <a:xfrm>
            <a:off x="11402970" y="6418588"/>
            <a:ext cx="145902" cy="139701"/>
          </a:xfrm>
          <a:prstGeom prst="rect">
            <a:avLst/>
          </a:prstGeom>
        </p:spPr>
        <p:txBody>
          <a:bodyPr/>
          <a:lstStyle>
            <a:lvl1pPr>
              <a:defRPr>
                <a:solidFill>
                  <a:srgbClr val="FFFFFF"/>
                </a:solidFill>
              </a:defRPr>
            </a:lvl1pPr>
          </a:lstStyle>
          <a:p>
            <a:fld id="{86CB4B4D-7CA3-9044-876B-883B54F8677D}" type="slidenum">
              <a:t>‹#›</a:t>
            </a:fld>
            <a:endParaRPr/>
          </a:p>
        </p:txBody>
      </p:sp>
      <p:sp>
        <p:nvSpPr>
          <p:cNvPr id="539" name="Title Text"/>
          <p:cNvSpPr txBox="1">
            <a:spLocks noGrp="1"/>
          </p:cNvSpPr>
          <p:nvPr>
            <p:ph type="title"/>
          </p:nvPr>
        </p:nvSpPr>
        <p:spPr>
          <a:xfrm>
            <a:off x="630000" y="622800"/>
            <a:ext cx="10933201" cy="332400"/>
          </a:xfrm>
          <a:prstGeom prst="rect">
            <a:avLst/>
          </a:prstGeom>
        </p:spPr>
        <p:txBody>
          <a:bodyPr/>
          <a:lstStyle>
            <a:lvl1pPr>
              <a:defRPr sz="2400">
                <a:solidFill>
                  <a:srgbClr val="FFFFFF"/>
                </a:solidFill>
              </a:defRPr>
            </a:lvl1pPr>
          </a:lstStyle>
          <a:p>
            <a:r>
              <a:t>Title Text</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header line">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52"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53" name="Title Text"/>
          <p:cNvSpPr txBox="1">
            <a:spLocks noGrp="1"/>
          </p:cNvSpPr>
          <p:nvPr>
            <p:ph type="title"/>
          </p:nvPr>
        </p:nvSpPr>
        <p:spPr>
          <a:xfrm>
            <a:off x="630000" y="3826800"/>
            <a:ext cx="10936800" cy="2041201"/>
          </a:xfrm>
          <a:prstGeom prst="rect">
            <a:avLst/>
          </a:prstGeom>
        </p:spPr>
        <p:txBody>
          <a:bodyPr/>
          <a:lstStyle>
            <a:lvl1pPr>
              <a:defRPr sz="5400">
                <a:solidFill>
                  <a:srgbClr val="FFFFFF"/>
                </a:solidFill>
              </a:defRPr>
            </a:lvl1pPr>
          </a:lstStyle>
          <a:p>
            <a:r>
              <a:t>Title Text</a:t>
            </a:r>
          </a:p>
        </p:txBody>
      </p:sp>
      <p:sp>
        <p:nvSpPr>
          <p:cNvPr id="54" name="Straight Connector 147"/>
          <p:cNvSpPr/>
          <p:nvPr/>
        </p:nvSpPr>
        <p:spPr>
          <a:xfrm>
            <a:off x="618897" y="3680016"/>
            <a:ext cx="11576306" cy="1"/>
          </a:xfrm>
          <a:prstGeom prst="line">
            <a:avLst/>
          </a:prstGeom>
          <a:ln w="19050">
            <a:solidFill>
              <a:srgbClr val="FFFFFF"/>
            </a:solidFill>
            <a:miter/>
          </a:ln>
        </p:spPr>
        <p:txBody>
          <a:bodyPr lIns="45719" rIns="45719"/>
          <a:lstStyle/>
          <a:p>
            <a:endParaRP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type="tx">
  <p:cSld name="D. Table of contents">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546" name="Freeform 12"/>
          <p:cNvSpPr/>
          <p:nvPr/>
        </p:nvSpPr>
        <p:spPr>
          <a:xfrm>
            <a:off x="-1" y="0"/>
            <a:ext cx="4088314"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7250" y="0"/>
                </a:lnTo>
                <a:lnTo>
                  <a:pt x="21600" y="10800"/>
                </a:lnTo>
                <a:lnTo>
                  <a:pt x="17250" y="21600"/>
                </a:lnTo>
                <a:lnTo>
                  <a:pt x="0" y="21600"/>
                </a:lnTo>
                <a:close/>
              </a:path>
            </a:pathLst>
          </a:custGeom>
          <a:solidFill>
            <a:srgbClr val="FFFFFF"/>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547" name="Freeform 12"/>
          <p:cNvSpPr/>
          <p:nvPr/>
        </p:nvSpPr>
        <p:spPr>
          <a:xfrm>
            <a:off x="-1" y="0"/>
            <a:ext cx="4088314"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7250" y="0"/>
                </a:lnTo>
                <a:lnTo>
                  <a:pt x="21600" y="10800"/>
                </a:lnTo>
                <a:lnTo>
                  <a:pt x="17250" y="21600"/>
                </a:lnTo>
                <a:lnTo>
                  <a:pt x="0" y="21600"/>
                </a:lnTo>
                <a:close/>
              </a:path>
            </a:pathLst>
          </a:custGeom>
          <a:solidFill>
            <a:srgbClr val="FFFFFF"/>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548" name="TextBox 19"/>
          <p:cNvSpPr txBox="1"/>
          <p:nvPr/>
        </p:nvSpPr>
        <p:spPr>
          <a:xfrm>
            <a:off x="630000" y="2634713"/>
            <a:ext cx="2819401" cy="16482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nSpc>
                <a:spcPct val="105999"/>
              </a:lnSpc>
              <a:spcBef>
                <a:spcPts val="700"/>
              </a:spcBef>
              <a:defRPr sz="5400">
                <a:solidFill>
                  <a:srgbClr val="29BA74"/>
                </a:solidFill>
              </a:defRPr>
            </a:lvl1pPr>
          </a:lstStyle>
          <a:p>
            <a:r>
              <a:t>Table of contents</a:t>
            </a:r>
          </a:p>
        </p:txBody>
      </p:sp>
      <p:sp>
        <p:nvSpPr>
          <p:cNvPr id="549"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50" name="Picture 9" descr="Picture 9"/>
          <p:cNvPicPr>
            <a:picLocks noChangeAspect="1"/>
          </p:cNvPicPr>
          <p:nvPr/>
        </p:nvPicPr>
        <p:blipFill>
          <a:blip r:embed="rId2">
            <a:extLst/>
          </a:blip>
          <a:stretch>
            <a:fillRect/>
          </a:stretch>
        </p:blipFill>
        <p:spPr>
          <a:xfrm>
            <a:off x="3108637" y="3586748"/>
            <a:ext cx="1365251" cy="33829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263"/>
                </a:lnTo>
                <a:lnTo>
                  <a:pt x="14706" y="0"/>
                </a:lnTo>
                <a:lnTo>
                  <a:pt x="0" y="0"/>
                </a:lnTo>
                <a:close/>
                <a:moveTo>
                  <a:pt x="14919" y="0"/>
                </a:moveTo>
                <a:lnTo>
                  <a:pt x="2034" y="21600"/>
                </a:lnTo>
                <a:lnTo>
                  <a:pt x="21600" y="21600"/>
                </a:lnTo>
                <a:lnTo>
                  <a:pt x="21600" y="0"/>
                </a:lnTo>
                <a:lnTo>
                  <a:pt x="14919" y="0"/>
                </a:lnTo>
                <a:close/>
              </a:path>
            </a:pathLst>
          </a:custGeom>
          <a:ln w="12700">
            <a:miter lim="400000"/>
          </a:ln>
        </p:spPr>
      </p:pic>
    </p:spTree>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type="tx">
  <p:cSld name="D. Blank green">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55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D. Blank">
    <p:bg>
      <p:bgPr>
        <a:solidFill>
          <a:srgbClr val="FFFFFF"/>
        </a:solidFill>
        <a:effectLst/>
      </p:bgPr>
    </p:bg>
    <p:spTree>
      <p:nvGrpSpPr>
        <p:cNvPr id="1" name=""/>
        <p:cNvGrpSpPr/>
        <p:nvPr/>
      </p:nvGrpSpPr>
      <p:grpSpPr>
        <a:xfrm>
          <a:off x="0" y="0"/>
          <a:ext cx="0" cy="0"/>
          <a:chOff x="0" y="0"/>
          <a:chExt cx="0" cy="0"/>
        </a:xfrm>
      </p:grpSpPr>
      <p:sp>
        <p:nvSpPr>
          <p:cNvPr id="5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type="tx">
  <p:cSld name="D. Disclaimer">
    <p:bg>
      <p:bgPr>
        <a:solidFill>
          <a:srgbClr val="FFFFFF"/>
        </a:solidFill>
        <a:effectLst/>
      </p:bgPr>
    </p:bg>
    <p:spTree>
      <p:nvGrpSpPr>
        <p:cNvPr id="1" name=""/>
        <p:cNvGrpSpPr/>
        <p:nvPr/>
      </p:nvGrpSpPr>
      <p:grpSpPr>
        <a:xfrm>
          <a:off x="0" y="0"/>
          <a:ext cx="0" cy="0"/>
          <a:chOff x="0" y="0"/>
          <a:chExt cx="0" cy="0"/>
        </a:xfrm>
      </p:grpSpPr>
      <p:sp>
        <p:nvSpPr>
          <p:cNvPr id="5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72" name="Rectangle 5"/>
          <p:cNvSpPr txBox="1"/>
          <p:nvPr/>
        </p:nvSpPr>
        <p:spPr>
          <a:xfrm>
            <a:off x="5021826" y="1802249"/>
            <a:ext cx="6209073" cy="3048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p>
            <a:pPr>
              <a:defRPr sz="900"/>
            </a:pPr>
            <a:r>
              <a:t>The services and materials provided by The Boston Consulting Group (BCG) are subject to BCG's Standard Terms </a:t>
            </a:r>
            <a:br/>
            <a: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
              <a:t>to update these materials after the date hereof, notwithstanding that such information may become outdated </a:t>
            </a:r>
            <a:br/>
            <a:r>
              <a:t>or inaccurate.</a:t>
            </a:r>
          </a:p>
          <a:p>
            <a:pPr>
              <a:defRPr sz="900"/>
            </a:pPr>
            <a:r>
              <a:t> </a:t>
            </a:r>
          </a:p>
          <a:p>
            <a:pPr>
              <a:defRPr sz="900"/>
            </a:pPr>
            <a: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
              <a:t>of this document shall be deemed agreement with and consideration for the foregoing.</a:t>
            </a:r>
          </a:p>
          <a:p>
            <a:pPr>
              <a:defRPr sz="900"/>
            </a:pPr>
            <a:endParaRPr/>
          </a:p>
          <a:p>
            <a:pPr>
              <a:defRPr sz="900"/>
            </a:pPr>
            <a:r>
              <a:t>BCG does not provide fairness opinions or valuations of market transactions, and these materials should not be relied </a:t>
            </a:r>
            <a:br/>
            <a: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
              <a:t>or operating assumptions will clearly impact the analyses and conclusions.</a:t>
            </a:r>
          </a:p>
        </p:txBody>
      </p:sp>
      <p:sp>
        <p:nvSpPr>
          <p:cNvPr id="573" name="Title 6"/>
          <p:cNvSpPr txBox="1"/>
          <p:nvPr/>
        </p:nvSpPr>
        <p:spPr>
          <a:xfrm>
            <a:off x="639043" y="2951599"/>
            <a:ext cx="3199531" cy="749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nSpc>
                <a:spcPct val="90000"/>
              </a:lnSpc>
              <a:defRPr sz="5100">
                <a:solidFill>
                  <a:srgbClr val="219A65"/>
                </a:solidFill>
              </a:defRPr>
            </a:lvl1pPr>
          </a:lstStyle>
          <a:p>
            <a:r>
              <a:t>Disclaimer</a:t>
            </a:r>
          </a:p>
        </p:txBody>
      </p:sp>
      <p:sp>
        <p:nvSpPr>
          <p:cNvPr id="574" name="Straight Connector 8"/>
          <p:cNvSpPr/>
          <p:nvPr/>
        </p:nvSpPr>
        <p:spPr>
          <a:xfrm flipH="1">
            <a:off x="4367898" y="1630185"/>
            <a:ext cx="1" cy="3392130"/>
          </a:xfrm>
          <a:prstGeom prst="line">
            <a:avLst/>
          </a:prstGeom>
          <a:ln>
            <a:solidFill>
              <a:srgbClr val="29BA74"/>
            </a:solidFill>
            <a:miter/>
          </a:ln>
        </p:spPr>
        <p:txBody>
          <a:bodyPr lIns="45719" rIns="45719"/>
          <a:lstStyle/>
          <a:p>
            <a:endParaRPr/>
          </a:p>
        </p:txBody>
      </p:sp>
    </p:spTree>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type="tx">
  <p:cSld name="D. End">
    <p:bg>
      <p:bgPr>
        <a:solidFill>
          <a:srgbClr val="FFFFFF"/>
        </a:solidFill>
        <a:effectLst/>
      </p:bgPr>
    </p:bg>
    <p:spTree>
      <p:nvGrpSpPr>
        <p:cNvPr id="1" name=""/>
        <p:cNvGrpSpPr/>
        <p:nvPr/>
      </p:nvGrpSpPr>
      <p:grpSpPr>
        <a:xfrm>
          <a:off x="0" y="0"/>
          <a:ext cx="0" cy="0"/>
          <a:chOff x="0" y="0"/>
          <a:chExt cx="0" cy="0"/>
        </a:xfrm>
      </p:grpSpPr>
      <p:pic>
        <p:nvPicPr>
          <p:cNvPr id="581" name="TitleAndEndImages" descr="TitleAndEndImages"/>
          <p:cNvPicPr>
            <a:picLocks noChangeAspect="1"/>
          </p:cNvPicPr>
          <p:nvPr/>
        </p:nvPicPr>
        <p:blipFill>
          <a:blip r:embed="rId2">
            <a:extLst/>
          </a:blip>
          <a:stretch>
            <a:fillRect/>
          </a:stretch>
        </p:blipFill>
        <p:spPr>
          <a:xfrm flipH="1">
            <a:off x="0" y="0"/>
            <a:ext cx="12192000" cy="6858000"/>
          </a:xfrm>
          <a:prstGeom prst="rect">
            <a:avLst/>
          </a:prstGeom>
          <a:ln w="12700">
            <a:miter lim="400000"/>
          </a:ln>
        </p:spPr>
      </p:pic>
      <p:sp>
        <p:nvSpPr>
          <p:cNvPr id="582" name="Rectangle 10"/>
          <p:cNvSpPr/>
          <p:nvPr/>
        </p:nvSpPr>
        <p:spPr>
          <a:xfrm>
            <a:off x="626288" y="626320"/>
            <a:ext cx="5610519" cy="5532506"/>
          </a:xfrm>
          <a:prstGeom prst="rect">
            <a:avLst/>
          </a:prstGeom>
          <a:gradFill>
            <a:gsLst>
              <a:gs pos="0">
                <a:schemeClr val="accent1">
                  <a:alpha val="90000"/>
                </a:schemeClr>
              </a:gs>
              <a:gs pos="100000">
                <a:srgbClr val="29BA74">
                  <a:alpha val="90000"/>
                </a:srgbClr>
              </a:gs>
            </a:gsLst>
            <a:lin ang="18900000"/>
          </a:gradFill>
          <a:ln w="12700">
            <a:miter lim="400000"/>
          </a:ln>
        </p:spPr>
        <p:txBody>
          <a:bodyPr lIns="45719" rIns="45719" anchor="ctr"/>
          <a:lstStyle/>
          <a:p>
            <a:pPr algn="ctr">
              <a:lnSpc>
                <a:spcPct val="95000"/>
              </a:lnSpc>
              <a:defRPr sz="2000">
                <a:solidFill>
                  <a:srgbClr val="FFFFFF"/>
                </a:solidFill>
              </a:defRPr>
            </a:pPr>
            <a:endParaRPr/>
          </a:p>
        </p:txBody>
      </p:sp>
      <p:sp>
        <p:nvSpPr>
          <p:cNvPr id="583" name="Slide Number"/>
          <p:cNvSpPr txBox="1">
            <a:spLocks noGrp="1"/>
          </p:cNvSpPr>
          <p:nvPr>
            <p:ph type="sldNum" sz="quarter" idx="2"/>
          </p:nvPr>
        </p:nvSpPr>
        <p:spPr>
          <a:xfrm>
            <a:off x="5892800" y="6172200"/>
            <a:ext cx="2844800" cy="368301"/>
          </a:xfrm>
          <a:prstGeom prst="rect">
            <a:avLst/>
          </a:prstGeom>
        </p:spPr>
        <p:txBody>
          <a:bodyPr lIns="45719" tIns="45719" rIns="45719" bIns="45719" anchor="ctr"/>
          <a:lstStyle>
            <a:lvl1pPr>
              <a:defRPr sz="1200">
                <a:solidFill>
                  <a:srgbClr val="575757"/>
                </a:solidFill>
              </a:defRPr>
            </a:lvl1pPr>
          </a:lstStyle>
          <a:p>
            <a:fld id="{86CB4B4D-7CA3-9044-876B-883B54F8677D}" type="slidenum">
              <a:t>‹#›</a:t>
            </a:fld>
            <a:endParaRPr/>
          </a:p>
        </p:txBody>
      </p:sp>
    </p:spTree>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type="tx">
  <p:cSld name="D. Layout guide">
    <p:bg>
      <p:bgPr>
        <a:solidFill>
          <a:srgbClr val="FFFFFF"/>
        </a:solidFill>
        <a:effectLst/>
      </p:bgPr>
    </p:bg>
    <p:spTree>
      <p:nvGrpSpPr>
        <p:cNvPr id="1" name=""/>
        <p:cNvGrpSpPr/>
        <p:nvPr/>
      </p:nvGrpSpPr>
      <p:grpSpPr>
        <a:xfrm>
          <a:off x="0" y="0"/>
          <a:ext cx="0" cy="0"/>
          <a:chOff x="0" y="0"/>
          <a:chExt cx="0" cy="0"/>
        </a:xfrm>
      </p:grpSpPr>
      <p:sp>
        <p:nvSpPr>
          <p:cNvPr id="590"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636" name="Group 143"/>
          <p:cNvGrpSpPr/>
          <p:nvPr/>
        </p:nvGrpSpPr>
        <p:grpSpPr>
          <a:xfrm>
            <a:off x="-601" y="-1"/>
            <a:ext cx="12193801" cy="6858001"/>
            <a:chOff x="0" y="0"/>
            <a:chExt cx="12193800" cy="6858000"/>
          </a:xfrm>
        </p:grpSpPr>
        <p:sp>
          <p:nvSpPr>
            <p:cNvPr id="591" name="No fly zone"/>
            <p:cNvSpPr/>
            <p:nvPr/>
          </p:nvSpPr>
          <p:spPr>
            <a:xfrm>
              <a:off x="600" y="0"/>
              <a:ext cx="12193200" cy="6858000"/>
            </a:xfrm>
            <a:custGeom>
              <a:avLst/>
              <a:gdLst/>
              <a:ahLst/>
              <a:cxnLst>
                <a:cxn ang="0">
                  <a:pos x="wd2" y="hd2"/>
                </a:cxn>
                <a:cxn ang="5400000">
                  <a:pos x="wd2" y="hd2"/>
                </a:cxn>
                <a:cxn ang="10800000">
                  <a:pos x="wd2" y="hd2"/>
                </a:cxn>
                <a:cxn ang="16200000">
                  <a:pos x="wd2" y="hd2"/>
                </a:cxn>
              </a:cxnLst>
              <a:rect l="0" t="0" r="r" b="b"/>
              <a:pathLst>
                <a:path w="21600" h="21600" extrusionOk="0">
                  <a:moveTo>
                    <a:pt x="1116" y="1962"/>
                  </a:moveTo>
                  <a:lnTo>
                    <a:pt x="1116" y="19403"/>
                  </a:lnTo>
                  <a:lnTo>
                    <a:pt x="20482" y="19403"/>
                  </a:lnTo>
                  <a:lnTo>
                    <a:pt x="20482" y="1962"/>
                  </a:lnTo>
                  <a:close/>
                  <a:moveTo>
                    <a:pt x="0" y="0"/>
                  </a:moveTo>
                  <a:lnTo>
                    <a:pt x="21600" y="0"/>
                  </a:lnTo>
                  <a:lnTo>
                    <a:pt x="21600" y="1962"/>
                  </a:lnTo>
                  <a:lnTo>
                    <a:pt x="21598" y="1962"/>
                  </a:lnTo>
                  <a:lnTo>
                    <a:pt x="21598" y="19403"/>
                  </a:lnTo>
                  <a:lnTo>
                    <a:pt x="21600" y="19403"/>
                  </a:lnTo>
                  <a:lnTo>
                    <a:pt x="21600" y="21600"/>
                  </a:lnTo>
                  <a:lnTo>
                    <a:pt x="0" y="21600"/>
                  </a:lnTo>
                  <a:lnTo>
                    <a:pt x="0" y="1962"/>
                  </a:lnTo>
                  <a:lnTo>
                    <a:pt x="0" y="1962"/>
                  </a:lnTo>
                  <a:close/>
                </a:path>
              </a:pathLst>
            </a:custGeom>
            <a:solidFill>
              <a:srgbClr val="FFEFEF">
                <a:alpha val="40000"/>
              </a:srgbClr>
            </a:solidFill>
            <a:ln w="12700" cap="flat">
              <a:noFill/>
              <a:miter lim="400000"/>
            </a:ln>
            <a:effectLst/>
          </p:spPr>
          <p:txBody>
            <a:bodyPr wrap="square" lIns="45719" tIns="45719" rIns="45719" bIns="45719" numCol="1" anchor="t">
              <a:noAutofit/>
            </a:bodyPr>
            <a:lstStyle/>
            <a:p>
              <a:endParaRPr/>
            </a:p>
          </p:txBody>
        </p:sp>
        <p:grpSp>
          <p:nvGrpSpPr>
            <p:cNvPr id="612" name="Baselines / anchors"/>
            <p:cNvGrpSpPr/>
            <p:nvPr/>
          </p:nvGrpSpPr>
          <p:grpSpPr>
            <a:xfrm>
              <a:off x="0" y="622801"/>
              <a:ext cx="12193200" cy="5536800"/>
              <a:chOff x="0" y="0"/>
              <a:chExt cx="12193199" cy="5536799"/>
            </a:xfrm>
          </p:grpSpPr>
          <p:sp>
            <p:nvSpPr>
              <p:cNvPr id="592" name="Straight Connector 169"/>
              <p:cNvSpPr/>
              <p:nvPr/>
            </p:nvSpPr>
            <p:spPr>
              <a:xfrm>
                <a:off x="0" y="0"/>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593" name="Straight Connector 170"/>
              <p:cNvSpPr/>
              <p:nvPr/>
            </p:nvSpPr>
            <p:spPr>
              <a:xfrm>
                <a:off x="0" y="291411"/>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594" name="Straight Connector 171"/>
              <p:cNvSpPr/>
              <p:nvPr/>
            </p:nvSpPr>
            <p:spPr>
              <a:xfrm>
                <a:off x="0" y="582821"/>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595" name="Straight Connector 172"/>
              <p:cNvSpPr/>
              <p:nvPr/>
            </p:nvSpPr>
            <p:spPr>
              <a:xfrm>
                <a:off x="0" y="874799"/>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596" name="Straight Connector 173"/>
              <p:cNvSpPr/>
              <p:nvPr/>
            </p:nvSpPr>
            <p:spPr>
              <a:xfrm>
                <a:off x="0" y="1165643"/>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597" name="Straight Connector 174"/>
              <p:cNvSpPr/>
              <p:nvPr/>
            </p:nvSpPr>
            <p:spPr>
              <a:xfrm>
                <a:off x="0" y="1457054"/>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598" name="Straight Connector 175"/>
              <p:cNvSpPr/>
              <p:nvPr/>
            </p:nvSpPr>
            <p:spPr>
              <a:xfrm>
                <a:off x="0" y="1748465"/>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599" name="Straight Connector 176"/>
              <p:cNvSpPr/>
              <p:nvPr/>
            </p:nvSpPr>
            <p:spPr>
              <a:xfrm>
                <a:off x="0" y="2039876"/>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00" name="Straight Connector 177"/>
              <p:cNvSpPr/>
              <p:nvPr/>
            </p:nvSpPr>
            <p:spPr>
              <a:xfrm>
                <a:off x="0" y="2331287"/>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01" name="Straight Connector 178"/>
              <p:cNvSpPr/>
              <p:nvPr/>
            </p:nvSpPr>
            <p:spPr>
              <a:xfrm>
                <a:off x="0" y="2622698"/>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02" name="Straight Connector 179"/>
              <p:cNvSpPr/>
              <p:nvPr/>
            </p:nvSpPr>
            <p:spPr>
              <a:xfrm>
                <a:off x="0" y="2914109"/>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03" name="Straight Connector 180"/>
              <p:cNvSpPr/>
              <p:nvPr/>
            </p:nvSpPr>
            <p:spPr>
              <a:xfrm>
                <a:off x="0" y="3205520"/>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04" name="Straight Connector 181"/>
              <p:cNvSpPr/>
              <p:nvPr/>
            </p:nvSpPr>
            <p:spPr>
              <a:xfrm>
                <a:off x="0" y="3496931"/>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05" name="Straight Connector 182"/>
              <p:cNvSpPr/>
              <p:nvPr/>
            </p:nvSpPr>
            <p:spPr>
              <a:xfrm>
                <a:off x="0" y="3788342"/>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06" name="Straight Connector 183"/>
              <p:cNvSpPr/>
              <p:nvPr/>
            </p:nvSpPr>
            <p:spPr>
              <a:xfrm>
                <a:off x="0" y="4079753"/>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07" name="Straight Connector 184"/>
              <p:cNvSpPr/>
              <p:nvPr/>
            </p:nvSpPr>
            <p:spPr>
              <a:xfrm>
                <a:off x="0" y="4371164"/>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08" name="Straight Connector 185"/>
              <p:cNvSpPr/>
              <p:nvPr/>
            </p:nvSpPr>
            <p:spPr>
              <a:xfrm>
                <a:off x="0" y="4662575"/>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09" name="Straight Connector 186"/>
              <p:cNvSpPr/>
              <p:nvPr/>
            </p:nvSpPr>
            <p:spPr>
              <a:xfrm>
                <a:off x="0" y="4953986"/>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10" name="Straight Connector 187"/>
              <p:cNvSpPr/>
              <p:nvPr/>
            </p:nvSpPr>
            <p:spPr>
              <a:xfrm>
                <a:off x="0" y="5245397"/>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sp>
            <p:nvSpPr>
              <p:cNvPr id="611" name="Straight Connector 188"/>
              <p:cNvSpPr/>
              <p:nvPr/>
            </p:nvSpPr>
            <p:spPr>
              <a:xfrm>
                <a:off x="0" y="5536799"/>
                <a:ext cx="12193200" cy="1"/>
              </a:xfrm>
              <a:prstGeom prst="line">
                <a:avLst/>
              </a:prstGeom>
              <a:noFill/>
              <a:ln w="9525" cap="flat">
                <a:solidFill>
                  <a:srgbClr val="30C1D7">
                    <a:alpha val="40000"/>
                  </a:srgbClr>
                </a:solidFill>
                <a:prstDash val="solid"/>
                <a:miter lim="800000"/>
              </a:ln>
              <a:effectLst/>
            </p:spPr>
            <p:txBody>
              <a:bodyPr wrap="square" lIns="45719" tIns="45719" rIns="45719" bIns="45719" numCol="1" anchor="t">
                <a:noAutofit/>
              </a:bodyPr>
              <a:lstStyle/>
              <a:p>
                <a:endParaRPr/>
              </a:p>
            </p:txBody>
          </p:sp>
        </p:grpSp>
        <p:grpSp>
          <p:nvGrpSpPr>
            <p:cNvPr id="624" name="Gutter space"/>
            <p:cNvGrpSpPr/>
            <p:nvPr/>
          </p:nvGrpSpPr>
          <p:grpSpPr>
            <a:xfrm>
              <a:off x="1277599" y="623551"/>
              <a:ext cx="9638001" cy="5537047"/>
              <a:chOff x="0" y="0"/>
              <a:chExt cx="9637999" cy="5537046"/>
            </a:xfrm>
          </p:grpSpPr>
          <p:sp>
            <p:nvSpPr>
              <p:cNvPr id="613" name="Rectangle 34"/>
              <p:cNvSpPr/>
              <p:nvPr/>
            </p:nvSpPr>
            <p:spPr>
              <a:xfrm>
                <a:off x="5610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614" name="Rectangle 35"/>
              <p:cNvSpPr/>
              <p:nvPr/>
            </p:nvSpPr>
            <p:spPr>
              <a:xfrm>
                <a:off x="7480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615" name="Rectangle 36"/>
              <p:cNvSpPr/>
              <p:nvPr/>
            </p:nvSpPr>
            <p:spPr>
              <a:xfrm>
                <a:off x="6544999"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616" name="Rectangle 37"/>
              <p:cNvSpPr/>
              <p:nvPr/>
            </p:nvSpPr>
            <p:spPr>
              <a:xfrm>
                <a:off x="8415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617" name="Rectangle 38"/>
              <p:cNvSpPr/>
              <p:nvPr/>
            </p:nvSpPr>
            <p:spPr>
              <a:xfrm>
                <a:off x="9349999"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618" name="Rectangle 39"/>
              <p:cNvSpPr/>
              <p:nvPr/>
            </p:nvSpPr>
            <p:spPr>
              <a:xfrm>
                <a:off x="4674999"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619" name="Rectangle 40"/>
              <p:cNvSpPr/>
              <p:nvPr/>
            </p:nvSpPr>
            <p:spPr>
              <a:xfrm>
                <a:off x="-1"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620" name="Rectangle 41"/>
              <p:cNvSpPr/>
              <p:nvPr/>
            </p:nvSpPr>
            <p:spPr>
              <a:xfrm>
                <a:off x="935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621" name="Rectangle 42"/>
              <p:cNvSpPr/>
              <p:nvPr/>
            </p:nvSpPr>
            <p:spPr>
              <a:xfrm>
                <a:off x="1870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622" name="Rectangle 43"/>
              <p:cNvSpPr/>
              <p:nvPr/>
            </p:nvSpPr>
            <p:spPr>
              <a:xfrm>
                <a:off x="2804999"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sp>
            <p:nvSpPr>
              <p:cNvPr id="623" name="Rectangle 44"/>
              <p:cNvSpPr/>
              <p:nvPr/>
            </p:nvSpPr>
            <p:spPr>
              <a:xfrm>
                <a:off x="3740000" y="-1"/>
                <a:ext cx="288001" cy="5537048"/>
              </a:xfrm>
              <a:prstGeom prst="rect">
                <a:avLst/>
              </a:prstGeom>
              <a:solidFill>
                <a:schemeClr val="accent5">
                  <a:alpha val="15000"/>
                </a:schemeClr>
              </a:solidFill>
              <a:ln w="12700" cap="flat">
                <a:noFill/>
                <a:miter lim="400000"/>
              </a:ln>
              <a:effectLst/>
            </p:spPr>
            <p:txBody>
              <a:bodyPr wrap="square" lIns="45719" tIns="45719" rIns="45719" bIns="45719" numCol="1" anchor="t">
                <a:noAutofit/>
              </a:bodyPr>
              <a:lstStyle/>
              <a:p>
                <a:endParaRPr/>
              </a:p>
            </p:txBody>
          </p:sp>
        </p:grpSp>
        <p:sp>
          <p:nvSpPr>
            <p:cNvPr id="625" name="Slide edges"/>
            <p:cNvSpPr/>
            <p:nvPr/>
          </p:nvSpPr>
          <p:spPr>
            <a:xfrm>
              <a:off x="-1" y="1"/>
              <a:ext cx="12193201" cy="6858000"/>
            </a:xfrm>
            <a:custGeom>
              <a:avLst/>
              <a:gdLst/>
              <a:ahLst/>
              <a:cxnLst>
                <a:cxn ang="0">
                  <a:pos x="wd2" y="hd2"/>
                </a:cxn>
                <a:cxn ang="5400000">
                  <a:pos x="wd2" y="hd2"/>
                </a:cxn>
                <a:cxn ang="10800000">
                  <a:pos x="wd2" y="hd2"/>
                </a:cxn>
                <a:cxn ang="16200000">
                  <a:pos x="wd2" y="hd2"/>
                </a:cxn>
              </a:cxnLst>
              <a:rect l="0" t="0" r="r" b="b"/>
              <a:pathLst>
                <a:path w="21600" h="21600" extrusionOk="0">
                  <a:moveTo>
                    <a:pt x="21593" y="21587"/>
                  </a:moveTo>
                  <a:lnTo>
                    <a:pt x="21593" y="21568"/>
                  </a:lnTo>
                  <a:lnTo>
                    <a:pt x="18" y="21568"/>
                  </a:lnTo>
                  <a:lnTo>
                    <a:pt x="18" y="32"/>
                  </a:lnTo>
                  <a:lnTo>
                    <a:pt x="21582" y="32"/>
                  </a:lnTo>
                  <a:lnTo>
                    <a:pt x="21582" y="21587"/>
                  </a:lnTo>
                  <a:lnTo>
                    <a:pt x="21593" y="21587"/>
                  </a:lnTo>
                  <a:lnTo>
                    <a:pt x="21593" y="21568"/>
                  </a:lnTo>
                  <a:lnTo>
                    <a:pt x="21593" y="21587"/>
                  </a:lnTo>
                  <a:lnTo>
                    <a:pt x="21600" y="21587"/>
                  </a:lnTo>
                  <a:lnTo>
                    <a:pt x="21600" y="0"/>
                  </a:lnTo>
                  <a:lnTo>
                    <a:pt x="0" y="0"/>
                  </a:lnTo>
                  <a:lnTo>
                    <a:pt x="0" y="21600"/>
                  </a:lnTo>
                  <a:lnTo>
                    <a:pt x="21600" y="21600"/>
                  </a:lnTo>
                  <a:lnTo>
                    <a:pt x="21600" y="21587"/>
                  </a:lnTo>
                  <a:lnTo>
                    <a:pt x="21593" y="21587"/>
                  </a:lnTo>
                  <a:close/>
                </a:path>
              </a:pathLst>
            </a:custGeom>
            <a:solidFill>
              <a:schemeClr val="accent5"/>
            </a:solidFill>
            <a:ln w="12700" cap="flat">
              <a:noFill/>
              <a:miter lim="400000"/>
            </a:ln>
            <a:effectLst/>
          </p:spPr>
          <p:txBody>
            <a:bodyPr wrap="square" lIns="45719" tIns="45719" rIns="45719" bIns="45719" numCol="1" anchor="t">
              <a:noAutofit/>
            </a:bodyPr>
            <a:lstStyle/>
            <a:p>
              <a:endParaRPr/>
            </a:p>
          </p:txBody>
        </p:sp>
        <p:sp>
          <p:nvSpPr>
            <p:cNvPr id="626" name="Footnote measure"/>
            <p:cNvSpPr/>
            <p:nvPr/>
          </p:nvSpPr>
          <p:spPr>
            <a:xfrm>
              <a:off x="629999" y="6159600"/>
              <a:ext cx="10933201" cy="378584"/>
            </a:xfrm>
            <a:prstGeom prst="rect">
              <a:avLst/>
            </a:prstGeom>
            <a:solidFill>
              <a:schemeClr val="accent3">
                <a:alpha val="15000"/>
              </a:schemeClr>
            </a:solidFill>
            <a:ln w="12700" cap="flat">
              <a:noFill/>
              <a:miter lim="400000"/>
            </a:ln>
            <a:effectLst/>
          </p:spPr>
          <p:txBody>
            <a:bodyPr wrap="square" lIns="45719" tIns="45719" rIns="45719" bIns="45719" numCol="1" anchor="t">
              <a:noAutofit/>
            </a:bodyPr>
            <a:lstStyle/>
            <a:p>
              <a:endParaRPr/>
            </a:p>
          </p:txBody>
        </p:sp>
        <p:sp>
          <p:nvSpPr>
            <p:cNvPr id="627" name="Whitespace measure"/>
            <p:cNvSpPr/>
            <p:nvPr/>
          </p:nvSpPr>
          <p:spPr>
            <a:xfrm>
              <a:off x="630000" y="1497601"/>
              <a:ext cx="10932229" cy="583200"/>
            </a:xfrm>
            <a:prstGeom prst="rect">
              <a:avLst/>
            </a:prstGeom>
            <a:solidFill>
              <a:schemeClr val="accent3">
                <a:alpha val="15000"/>
              </a:schemeClr>
            </a:solidFill>
            <a:ln w="12700" cap="flat">
              <a:noFill/>
              <a:miter lim="400000"/>
            </a:ln>
            <a:effectLst/>
          </p:spPr>
          <p:txBody>
            <a:bodyPr wrap="square" lIns="45719" tIns="45719" rIns="45719" bIns="45719" numCol="1" anchor="t">
              <a:noAutofit/>
            </a:bodyPr>
            <a:lstStyle/>
            <a:p>
              <a:endParaRPr/>
            </a:p>
          </p:txBody>
        </p:sp>
        <p:grpSp>
          <p:nvGrpSpPr>
            <p:cNvPr id="633" name="Five column measure"/>
            <p:cNvGrpSpPr/>
            <p:nvPr/>
          </p:nvGrpSpPr>
          <p:grpSpPr>
            <a:xfrm>
              <a:off x="629999" y="5975122"/>
              <a:ext cx="10933202" cy="79536"/>
              <a:chOff x="0" y="0"/>
              <a:chExt cx="10933200" cy="79535"/>
            </a:xfrm>
          </p:grpSpPr>
          <p:sp>
            <p:nvSpPr>
              <p:cNvPr id="628" name="Rectangle 5"/>
              <p:cNvSpPr/>
              <p:nvPr/>
            </p:nvSpPr>
            <p:spPr>
              <a:xfrm>
                <a:off x="2250727" y="-1"/>
                <a:ext cx="1930289" cy="79537"/>
              </a:xfrm>
              <a:prstGeom prst="rect">
                <a:avLst/>
              </a:prstGeom>
              <a:solidFill>
                <a:schemeClr val="accent5">
                  <a:alpha val="10000"/>
                </a:schemeClr>
              </a:solidFill>
              <a:ln w="12700" cap="flat">
                <a:noFill/>
                <a:miter lim="400000"/>
              </a:ln>
              <a:effectLst/>
            </p:spPr>
            <p:txBody>
              <a:bodyPr wrap="square" lIns="45719" tIns="45719" rIns="45719" bIns="45719" numCol="1" anchor="t">
                <a:noAutofit/>
              </a:bodyPr>
              <a:lstStyle/>
              <a:p>
                <a:endParaRPr/>
              </a:p>
            </p:txBody>
          </p:sp>
          <p:sp>
            <p:nvSpPr>
              <p:cNvPr id="629" name="Rectangle 7"/>
              <p:cNvSpPr/>
              <p:nvPr/>
            </p:nvSpPr>
            <p:spPr>
              <a:xfrm>
                <a:off x="8996794" y="-1"/>
                <a:ext cx="1936407" cy="79537"/>
              </a:xfrm>
              <a:prstGeom prst="rect">
                <a:avLst/>
              </a:prstGeom>
              <a:solidFill>
                <a:schemeClr val="accent5">
                  <a:alpha val="10000"/>
                </a:schemeClr>
              </a:solidFill>
              <a:ln w="12700" cap="flat">
                <a:noFill/>
                <a:miter lim="400000"/>
              </a:ln>
              <a:effectLst/>
            </p:spPr>
            <p:txBody>
              <a:bodyPr wrap="square" lIns="45719" tIns="45719" rIns="45719" bIns="45719" numCol="1" anchor="t">
                <a:noAutofit/>
              </a:bodyPr>
              <a:lstStyle/>
              <a:p>
                <a:endParaRPr/>
              </a:p>
            </p:txBody>
          </p:sp>
          <p:sp>
            <p:nvSpPr>
              <p:cNvPr id="630" name="Rectangle 9"/>
              <p:cNvSpPr/>
              <p:nvPr/>
            </p:nvSpPr>
            <p:spPr>
              <a:xfrm>
                <a:off x="6743007" y="-1"/>
                <a:ext cx="1936407" cy="79537"/>
              </a:xfrm>
              <a:prstGeom prst="rect">
                <a:avLst/>
              </a:prstGeom>
              <a:solidFill>
                <a:schemeClr val="accent5">
                  <a:alpha val="10000"/>
                </a:schemeClr>
              </a:solidFill>
              <a:ln w="12700" cap="flat">
                <a:noFill/>
                <a:miter lim="400000"/>
              </a:ln>
              <a:effectLst/>
            </p:spPr>
            <p:txBody>
              <a:bodyPr wrap="square" lIns="45719" tIns="45719" rIns="45719" bIns="45719" numCol="1" anchor="t">
                <a:noAutofit/>
              </a:bodyPr>
              <a:lstStyle/>
              <a:p>
                <a:endParaRPr/>
              </a:p>
            </p:txBody>
          </p:sp>
          <p:sp>
            <p:nvSpPr>
              <p:cNvPr id="631" name="Rectangle 11"/>
              <p:cNvSpPr/>
              <p:nvPr/>
            </p:nvSpPr>
            <p:spPr>
              <a:xfrm>
                <a:off x="4498397" y="-1"/>
                <a:ext cx="1927230" cy="79537"/>
              </a:xfrm>
              <a:prstGeom prst="rect">
                <a:avLst/>
              </a:prstGeom>
              <a:solidFill>
                <a:schemeClr val="accent5">
                  <a:alpha val="10000"/>
                </a:schemeClr>
              </a:solidFill>
              <a:ln w="12700" cap="flat">
                <a:noFill/>
                <a:miter lim="400000"/>
              </a:ln>
              <a:effectLst/>
            </p:spPr>
            <p:txBody>
              <a:bodyPr wrap="square" lIns="45719" tIns="45719" rIns="45719" bIns="45719" numCol="1" anchor="t">
                <a:noAutofit/>
              </a:bodyPr>
              <a:lstStyle/>
              <a:p>
                <a:endParaRPr/>
              </a:p>
            </p:txBody>
          </p:sp>
          <p:sp>
            <p:nvSpPr>
              <p:cNvPr id="632" name="Rectangle 13"/>
              <p:cNvSpPr/>
              <p:nvPr/>
            </p:nvSpPr>
            <p:spPr>
              <a:xfrm>
                <a:off x="-1" y="-1"/>
                <a:ext cx="1933348" cy="79537"/>
              </a:xfrm>
              <a:prstGeom prst="rect">
                <a:avLst/>
              </a:prstGeom>
              <a:solidFill>
                <a:schemeClr val="accent5">
                  <a:alpha val="10000"/>
                </a:schemeClr>
              </a:solidFill>
              <a:ln w="12700" cap="flat">
                <a:noFill/>
                <a:miter lim="400000"/>
              </a:ln>
              <a:effectLst/>
            </p:spPr>
            <p:txBody>
              <a:bodyPr wrap="square" lIns="45719" tIns="45719" rIns="45719" bIns="45719" numCol="1" anchor="t">
                <a:noAutofit/>
              </a:bodyPr>
              <a:lstStyle/>
              <a:p>
                <a:endParaRPr/>
              </a:p>
            </p:txBody>
          </p:sp>
        </p:grpSp>
        <p:sp>
          <p:nvSpPr>
            <p:cNvPr id="634" name="Live area"/>
            <p:cNvSpPr/>
            <p:nvPr/>
          </p:nvSpPr>
          <p:spPr>
            <a:xfrm>
              <a:off x="629999" y="2080801"/>
              <a:ext cx="10933202" cy="4078801"/>
            </a:xfrm>
            <a:prstGeom prst="rect">
              <a:avLst/>
            </a:prstGeom>
            <a:noFill/>
            <a:ln w="9525" cap="flat">
              <a:solidFill>
                <a:srgbClr val="E71C57">
                  <a:alpha val="35000"/>
                </a:srgbClr>
              </a:solidFill>
              <a:prstDash val="solid"/>
              <a:miter lim="800000"/>
            </a:ln>
            <a:effectLst/>
          </p:spPr>
          <p:txBody>
            <a:bodyPr wrap="square" lIns="45719" tIns="45719" rIns="45719" bIns="45719" numCol="1" anchor="t">
              <a:noAutofit/>
            </a:bodyPr>
            <a:lstStyle/>
            <a:p>
              <a:pPr>
                <a:lnSpc>
                  <a:spcPct val="90000"/>
                </a:lnSpc>
                <a:spcBef>
                  <a:spcPts val="1000"/>
                </a:spcBef>
                <a:defRPr sz="1200">
                  <a:solidFill>
                    <a:srgbClr val="FFFFFF"/>
                  </a:solidFill>
                </a:defRPr>
              </a:pPr>
              <a:endParaRPr/>
            </a:p>
          </p:txBody>
        </p:sp>
        <p:sp>
          <p:nvSpPr>
            <p:cNvPr id="635" name="Footnote example"/>
            <p:cNvSpPr txBox="1"/>
            <p:nvPr/>
          </p:nvSpPr>
          <p:spPr>
            <a:xfrm>
              <a:off x="630600" y="6168780"/>
              <a:ext cx="9030914" cy="39116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b">
              <a:spAutoFit/>
            </a:bodyPr>
            <a:lstStyle/>
            <a:p>
              <a:pPr>
                <a:lnSpc>
                  <a:spcPct val="90000"/>
                </a:lnSpc>
                <a:defRPr sz="1000">
                  <a:solidFill>
                    <a:srgbClr val="808080"/>
                  </a:solidFill>
                </a:defRPr>
              </a:pPr>
              <a:r>
                <a:t>1. xxxx  2. xxxx  3. List footnotes in numerical order. Footnote numbers are not bracketed. Use 10pt font</a:t>
              </a:r>
            </a:p>
            <a:p>
              <a:pPr>
                <a:lnSpc>
                  <a:spcPct val="90000"/>
                </a:lnSpc>
                <a:defRPr sz="1000">
                  <a:solidFill>
                    <a:srgbClr val="808080"/>
                  </a:solidFill>
                </a:defRPr>
              </a:pPr>
              <a:r>
                <a:t>Note: Do not put a period at the end of the note or the source</a:t>
              </a:r>
            </a:p>
            <a:p>
              <a:pPr>
                <a:lnSpc>
                  <a:spcPct val="90000"/>
                </a:lnSpc>
                <a:defRPr sz="1000">
                  <a:solidFill>
                    <a:srgbClr val="808080"/>
                  </a:solidFill>
                </a:defRPr>
              </a:pPr>
              <a:r>
                <a:t>Source: Include a source for every chart that you use. Separate sources with a semicolon; BCG-related sources go at the end</a:t>
              </a:r>
            </a:p>
          </p:txBody>
        </p:sp>
      </p:grpSp>
    </p:spTree>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type="tx">
  <p:cSld name="Agenda Section Header Overview">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643" name="Slide Number"/>
          <p:cNvSpPr txBox="1">
            <a:spLocks noGrp="1"/>
          </p:cNvSpPr>
          <p:nvPr>
            <p:ph type="sldNum" sz="quarter" idx="2"/>
          </p:nvPr>
        </p:nvSpPr>
        <p:spPr>
          <a:xfrm>
            <a:off x="11402970" y="6418588"/>
            <a:ext cx="145902" cy="139701"/>
          </a:xfrm>
          <a:prstGeom prst="rect">
            <a:avLst/>
          </a:prstGeom>
        </p:spPr>
        <p:txBody>
          <a:bodyPr/>
          <a:lstStyle>
            <a:lvl1pPr>
              <a:defRPr>
                <a:solidFill>
                  <a:srgbClr val="FFFFFF"/>
                </a:solidFill>
              </a:defRPr>
            </a:lvl1pPr>
          </a:lstStyle>
          <a:p>
            <a:fld id="{86CB4B4D-7CA3-9044-876B-883B54F8677D}" type="slidenum">
              <a:t>‹#›</a:t>
            </a:fld>
            <a:endParaRPr/>
          </a:p>
        </p:txBody>
      </p:sp>
      <p:sp>
        <p:nvSpPr>
          <p:cNvPr id="644" name="Rectangle 10"/>
          <p:cNvSpPr/>
          <p:nvPr/>
        </p:nvSpPr>
        <p:spPr>
          <a:xfrm>
            <a:off x="1388145" y="4691186"/>
            <a:ext cx="929337" cy="995875"/>
          </a:xfrm>
          <a:prstGeom prst="rect">
            <a:avLst/>
          </a:prstGeom>
          <a:ln>
            <a:solidFill>
              <a:srgbClr val="FFFFFF"/>
            </a:solidFill>
            <a:miter/>
          </a:ln>
        </p:spPr>
        <p:txBody>
          <a:bodyPr lIns="45719" rIns="45719" anchor="ctr"/>
          <a:lstStyle/>
          <a:p>
            <a:pPr algn="ctr">
              <a:lnSpc>
                <a:spcPct val="95000"/>
              </a:lnSpc>
              <a:defRPr sz="2000">
                <a:solidFill>
                  <a:srgbClr val="FFFFFF"/>
                </a:solidFill>
              </a:defRPr>
            </a:pPr>
            <a:endParaRPr/>
          </a:p>
        </p:txBody>
      </p:sp>
      <p:sp>
        <p:nvSpPr>
          <p:cNvPr id="645" name="Rectangle 11"/>
          <p:cNvSpPr/>
          <p:nvPr/>
        </p:nvSpPr>
        <p:spPr>
          <a:xfrm>
            <a:off x="2509482" y="4691186"/>
            <a:ext cx="1570153" cy="1468177"/>
          </a:xfrm>
          <a:prstGeom prst="rect">
            <a:avLst/>
          </a:prstGeom>
          <a:ln>
            <a:solidFill>
              <a:srgbClr val="FFFFFF"/>
            </a:solidFill>
            <a:miter/>
          </a:ln>
        </p:spPr>
        <p:txBody>
          <a:bodyPr lIns="45719" rIns="45719"/>
          <a:lstStyle/>
          <a:p>
            <a:pPr>
              <a:lnSpc>
                <a:spcPct val="95000"/>
              </a:lnSpc>
              <a:defRPr sz="1200">
                <a:solidFill>
                  <a:srgbClr val="FFFFFF"/>
                </a:solidFill>
              </a:defRPr>
            </a:pPr>
            <a:endParaRPr/>
          </a:p>
        </p:txBody>
      </p:sp>
      <p:sp>
        <p:nvSpPr>
          <p:cNvPr id="646" name="TextBox 1"/>
          <p:cNvSpPr/>
          <p:nvPr/>
        </p:nvSpPr>
        <p:spPr>
          <a:xfrm>
            <a:off x="630000" y="907198"/>
            <a:ext cx="3448800" cy="3488401"/>
          </a:xfrm>
          <a:prstGeom prst="rect">
            <a:avLst/>
          </a:prstGeom>
          <a:ln>
            <a:solidFill>
              <a:srgbClr val="FFFFFF"/>
            </a:solidFill>
          </a:ln>
        </p:spPr>
        <p:txBody>
          <a:bodyPr lIns="45719" rIns="45719"/>
          <a:lstStyle/>
          <a:p>
            <a:pPr>
              <a:lnSpc>
                <a:spcPct val="90000"/>
              </a:lnSpc>
              <a:spcBef>
                <a:spcPts val="600"/>
              </a:spcBef>
              <a:defRPr sz="5400">
                <a:solidFill>
                  <a:srgbClr val="FFFFFF"/>
                </a:solidFill>
              </a:defRPr>
            </a:pPr>
            <a:endParaRPr/>
          </a:p>
        </p:txBody>
      </p:sp>
      <p:sp>
        <p:nvSpPr>
          <p:cNvPr id="647" name="TextBox 1"/>
          <p:cNvSpPr txBox="1"/>
          <p:nvPr/>
        </p:nvSpPr>
        <p:spPr>
          <a:xfrm>
            <a:off x="1182019" y="1115416"/>
            <a:ext cx="2344042" cy="8915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a:lnSpc>
                <a:spcPct val="95000"/>
              </a:lnSpc>
              <a:defRPr sz="5400">
                <a:solidFill>
                  <a:srgbClr val="FFFFFF"/>
                </a:solidFill>
              </a:defRPr>
            </a:lvl1pPr>
          </a:lstStyle>
          <a:p>
            <a:r>
              <a:t>Agenda</a:t>
            </a:r>
          </a:p>
        </p:txBody>
      </p:sp>
    </p:spTree>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type="tx">
  <p:cSld name="Agenda Section Header">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654" name="Slide Number"/>
          <p:cNvSpPr txBox="1">
            <a:spLocks noGrp="1"/>
          </p:cNvSpPr>
          <p:nvPr>
            <p:ph type="sldNum" sz="quarter" idx="2"/>
          </p:nvPr>
        </p:nvSpPr>
        <p:spPr>
          <a:xfrm>
            <a:off x="11402970" y="6418588"/>
            <a:ext cx="145902" cy="139701"/>
          </a:xfrm>
          <a:prstGeom prst="rect">
            <a:avLst/>
          </a:prstGeom>
        </p:spPr>
        <p:txBody>
          <a:bodyPr/>
          <a:lstStyle>
            <a:lvl1pPr>
              <a:defRPr>
                <a:solidFill>
                  <a:srgbClr val="FFFFFF"/>
                </a:solidFill>
              </a:defRPr>
            </a:lvl1pPr>
          </a:lstStyle>
          <a:p>
            <a:fld id="{86CB4B4D-7CA3-9044-876B-883B54F8677D}" type="slidenum">
              <a:t>‹#›</a:t>
            </a:fld>
            <a:endParaRPr/>
          </a:p>
        </p:txBody>
      </p:sp>
      <p:sp>
        <p:nvSpPr>
          <p:cNvPr id="655" name="Rectangle 9"/>
          <p:cNvSpPr/>
          <p:nvPr/>
        </p:nvSpPr>
        <p:spPr>
          <a:xfrm>
            <a:off x="1284742" y="1428131"/>
            <a:ext cx="947673" cy="947673"/>
          </a:xfrm>
          <a:prstGeom prst="rect">
            <a:avLst/>
          </a:prstGeom>
          <a:ln>
            <a:solidFill>
              <a:srgbClr val="FFFFFF"/>
            </a:solidFill>
            <a:miter/>
          </a:ln>
        </p:spPr>
        <p:txBody>
          <a:bodyPr lIns="45719" rIns="45719"/>
          <a:lstStyle/>
          <a:p>
            <a:pPr>
              <a:defRPr sz="1200">
                <a:solidFill>
                  <a:srgbClr val="FFFFFF"/>
                </a:solidFill>
              </a:defRPr>
            </a:pPr>
            <a:endParaRPr/>
          </a:p>
        </p:txBody>
      </p:sp>
      <p:sp>
        <p:nvSpPr>
          <p:cNvPr id="656" name="Rectangle 12"/>
          <p:cNvSpPr/>
          <p:nvPr/>
        </p:nvSpPr>
        <p:spPr>
          <a:xfrm>
            <a:off x="1285200" y="2667599"/>
            <a:ext cx="9619200" cy="3200401"/>
          </a:xfrm>
          <a:prstGeom prst="rect">
            <a:avLst/>
          </a:prstGeom>
          <a:ln>
            <a:solidFill>
              <a:srgbClr val="FFFFFF"/>
            </a:solidFill>
            <a:miter/>
          </a:ln>
        </p:spPr>
        <p:txBody>
          <a:bodyPr lIns="45719" rIns="45719" anchor="ctr"/>
          <a:lstStyle/>
          <a:p>
            <a:pPr algn="ctr">
              <a:defRPr sz="2000">
                <a:solidFill>
                  <a:srgbClr val="FFFFFF"/>
                </a:solidFill>
              </a:defRPr>
            </a:pPr>
            <a:endParaRPr/>
          </a:p>
        </p:txBody>
      </p:sp>
    </p:spTree>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type="tx">
  <p:cSld name="Agenda Full Width Overview">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663" name="Slide Number"/>
          <p:cNvSpPr txBox="1">
            <a:spLocks noGrp="1"/>
          </p:cNvSpPr>
          <p:nvPr>
            <p:ph type="sldNum" sz="quarter" idx="2"/>
          </p:nvPr>
        </p:nvSpPr>
        <p:spPr>
          <a:xfrm>
            <a:off x="11402970" y="6418588"/>
            <a:ext cx="145902" cy="139701"/>
          </a:xfrm>
          <a:prstGeom prst="rect">
            <a:avLst/>
          </a:prstGeom>
        </p:spPr>
        <p:txBody>
          <a:bodyPr/>
          <a:lstStyle>
            <a:lvl1pPr>
              <a:defRPr>
                <a:solidFill>
                  <a:srgbClr val="FFFFFF"/>
                </a:solidFill>
              </a:defRPr>
            </a:lvl1pPr>
          </a:lstStyle>
          <a:p>
            <a:fld id="{86CB4B4D-7CA3-9044-876B-883B54F8677D}" type="slidenum">
              <a:t>‹#›</a:t>
            </a:fld>
            <a:endParaRPr/>
          </a:p>
        </p:txBody>
      </p:sp>
      <p:sp>
        <p:nvSpPr>
          <p:cNvPr id="664" name="Title 1"/>
          <p:cNvSpPr txBox="1"/>
          <p:nvPr/>
        </p:nvSpPr>
        <p:spPr>
          <a:xfrm>
            <a:off x="629999" y="622800"/>
            <a:ext cx="7190000" cy="508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90000"/>
              </a:lnSpc>
              <a:defRPr sz="3400">
                <a:solidFill>
                  <a:srgbClr val="FFFFFF"/>
                </a:solidFill>
              </a:defRPr>
            </a:lvl1pPr>
          </a:lstStyle>
          <a:p>
            <a:r>
              <a:t>Agenda</a:t>
            </a:r>
          </a:p>
        </p:txBody>
      </p:sp>
      <p:sp>
        <p:nvSpPr>
          <p:cNvPr id="665" name="Straight Connector 12"/>
          <p:cNvSpPr/>
          <p:nvPr/>
        </p:nvSpPr>
        <p:spPr>
          <a:xfrm>
            <a:off x="618897" y="1206000"/>
            <a:ext cx="11576306" cy="1"/>
          </a:xfrm>
          <a:prstGeom prst="line">
            <a:avLst/>
          </a:prstGeom>
          <a:ln>
            <a:solidFill>
              <a:srgbClr val="FFFFFF"/>
            </a:solidFill>
            <a:miter/>
          </a:ln>
        </p:spPr>
        <p:txBody>
          <a:bodyPr lIns="45719" rIns="45719"/>
          <a:lstStyle/>
          <a:p>
            <a:endParaRPr/>
          </a:p>
        </p:txBody>
      </p:sp>
    </p:spTree>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type="tx">
  <p:cSld name="Agenda Two-Thirds">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672" name="Picture 9" descr="Picture 9"/>
          <p:cNvPicPr>
            <a:picLocks noChangeAspect="1"/>
          </p:cNvPicPr>
          <p:nvPr/>
        </p:nvPicPr>
        <p:blipFill>
          <a:blip r:embed="rId2">
            <a:extLst/>
          </a:blip>
          <a:srcRect l="29398" t="8741" r="100" b="27"/>
          <a:stretch>
            <a:fillRect/>
          </a:stretch>
        </p:blipFill>
        <p:spPr>
          <a:xfrm flipH="1">
            <a:off x="3671068" y="0"/>
            <a:ext cx="416952" cy="6858000"/>
          </a:xfrm>
          <a:prstGeom prst="rect">
            <a:avLst/>
          </a:prstGeom>
          <a:ln w="12700">
            <a:miter lim="400000"/>
          </a:ln>
        </p:spPr>
      </p:pic>
      <p:sp>
        <p:nvSpPr>
          <p:cNvPr id="673" name="Rectangle 12"/>
          <p:cNvSpPr/>
          <p:nvPr/>
        </p:nvSpPr>
        <p:spPr>
          <a:xfrm>
            <a:off x="4080762" y="-1310"/>
            <a:ext cx="8111237" cy="6859311"/>
          </a:xfrm>
          <a:prstGeom prst="rect">
            <a:avLst/>
          </a:prstGeom>
          <a:solidFill>
            <a:srgbClr val="F2F2F2"/>
          </a:solidFill>
          <a:ln w="12700">
            <a:miter lim="400000"/>
          </a:ln>
        </p:spPr>
        <p:txBody>
          <a:bodyPr lIns="45719" rIns="45719"/>
          <a:lstStyle/>
          <a:p>
            <a:pPr>
              <a:defRPr sz="1200">
                <a:solidFill>
                  <a:srgbClr val="FFFFFF"/>
                </a:solidFill>
              </a:defRPr>
            </a:pPr>
            <a:endParaRPr/>
          </a:p>
        </p:txBody>
      </p:sp>
      <p:sp>
        <p:nvSpPr>
          <p:cNvPr id="6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75" name="TextBox 16"/>
          <p:cNvSpPr txBox="1"/>
          <p:nvPr/>
        </p:nvSpPr>
        <p:spPr>
          <a:xfrm>
            <a:off x="629999" y="3207715"/>
            <a:ext cx="1547145" cy="469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90000"/>
              </a:lnSpc>
              <a:spcBef>
                <a:spcPts val="600"/>
              </a:spcBef>
              <a:defRPr sz="3200">
                <a:solidFill>
                  <a:srgbClr val="FFFFFF"/>
                </a:solidFill>
              </a:defRPr>
            </a:lvl1pPr>
          </a:lstStyle>
          <a:p>
            <a:r>
              <a:t>Agenda</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White one third">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61" name="Picture 15" descr="Picture 15"/>
          <p:cNvPicPr>
            <a:picLocks noChangeAspect="1"/>
          </p:cNvPicPr>
          <p:nvPr/>
        </p:nvPicPr>
        <p:blipFill>
          <a:blip r:embed="rId2">
            <a:extLst/>
          </a:blip>
          <a:srcRect l="29398" t="8741" r="100" b="27"/>
          <a:stretch>
            <a:fillRect/>
          </a:stretch>
        </p:blipFill>
        <p:spPr>
          <a:xfrm rot="10800000" flipH="1">
            <a:off x="4064994" y="-1"/>
            <a:ext cx="416952" cy="6858001"/>
          </a:xfrm>
          <a:prstGeom prst="rect">
            <a:avLst/>
          </a:prstGeom>
          <a:ln w="12700">
            <a:miter lim="400000"/>
          </a:ln>
        </p:spPr>
      </p:pic>
      <p:sp>
        <p:nvSpPr>
          <p:cNvPr id="62"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63" name="Rectangle 25"/>
          <p:cNvSpPr/>
          <p:nvPr/>
        </p:nvSpPr>
        <p:spPr>
          <a:xfrm>
            <a:off x="0" y="0"/>
            <a:ext cx="4079508" cy="6858000"/>
          </a:xfrm>
          <a:prstGeom prst="rect">
            <a:avLst/>
          </a:prstGeom>
          <a:solidFill>
            <a:srgbClr val="F2F2F2"/>
          </a:solidFill>
          <a:ln w="12700">
            <a:miter lim="400000"/>
          </a:ln>
        </p:spPr>
        <p:txBody>
          <a:bodyPr lIns="45719" rIns="45719"/>
          <a:lstStyle/>
          <a:p>
            <a:pPr>
              <a:defRPr sz="1200">
                <a:solidFill>
                  <a:srgbClr val="FFFFFF"/>
                </a:solidFill>
              </a:defRPr>
            </a:pPr>
            <a:endParaRPr/>
          </a:p>
        </p:txBody>
      </p:sp>
      <p:sp>
        <p:nvSpPr>
          <p:cNvPr id="64" name="Title Text"/>
          <p:cNvSpPr txBox="1">
            <a:spLocks noGrp="1"/>
          </p:cNvSpPr>
          <p:nvPr>
            <p:ph type="title"/>
          </p:nvPr>
        </p:nvSpPr>
        <p:spPr>
          <a:xfrm>
            <a:off x="630000" y="2681103"/>
            <a:ext cx="3127881" cy="1495794"/>
          </a:xfrm>
          <a:prstGeom prst="rect">
            <a:avLst/>
          </a:prstGeom>
        </p:spPr>
        <p:txBody>
          <a:bodyPr anchor="ctr"/>
          <a:lstStyle>
            <a:lvl1pPr>
              <a:defRPr sz="3200"/>
            </a:lvl1pPr>
          </a:lstStyle>
          <a:p>
            <a:r>
              <a:t>Title Text</a:t>
            </a: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type="tx">
  <p:cSld name="Agenda D. Section Header Overview">
    <p:bg>
      <p:bgPr>
        <a:solidFill>
          <a:srgbClr val="FFFFFF"/>
        </a:solidFill>
        <a:effectLst/>
      </p:bgPr>
    </p:bg>
    <p:spTree>
      <p:nvGrpSpPr>
        <p:cNvPr id="1" name=""/>
        <p:cNvGrpSpPr/>
        <p:nvPr/>
      </p:nvGrpSpPr>
      <p:grpSpPr>
        <a:xfrm>
          <a:off x="0" y="0"/>
          <a:ext cx="0" cy="0"/>
          <a:chOff x="0" y="0"/>
          <a:chExt cx="0" cy="0"/>
        </a:xfrm>
      </p:grpSpPr>
      <p:sp>
        <p:nvSpPr>
          <p:cNvPr id="6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83" name="Rectangle 7"/>
          <p:cNvSpPr/>
          <p:nvPr/>
        </p:nvSpPr>
        <p:spPr>
          <a:xfrm>
            <a:off x="1388145" y="4691186"/>
            <a:ext cx="929337" cy="995875"/>
          </a:xfrm>
          <a:prstGeom prst="rect">
            <a:avLst/>
          </a:prstGeom>
          <a:ln>
            <a:solidFill>
              <a:schemeClr val="accent4"/>
            </a:solidFill>
            <a:miter/>
          </a:ln>
        </p:spPr>
        <p:txBody>
          <a:bodyPr lIns="45719" rIns="45719" anchor="ctr"/>
          <a:lstStyle/>
          <a:p>
            <a:pPr algn="ctr">
              <a:lnSpc>
                <a:spcPct val="95000"/>
              </a:lnSpc>
              <a:defRPr sz="2000">
                <a:solidFill>
                  <a:srgbClr val="FFFFFF"/>
                </a:solidFill>
              </a:defRPr>
            </a:pPr>
            <a:endParaRPr/>
          </a:p>
        </p:txBody>
      </p:sp>
      <p:sp>
        <p:nvSpPr>
          <p:cNvPr id="684" name="Rectangle 9"/>
          <p:cNvSpPr/>
          <p:nvPr/>
        </p:nvSpPr>
        <p:spPr>
          <a:xfrm>
            <a:off x="2509482" y="4691186"/>
            <a:ext cx="1570153" cy="1468177"/>
          </a:xfrm>
          <a:prstGeom prst="rect">
            <a:avLst/>
          </a:prstGeom>
          <a:ln>
            <a:solidFill>
              <a:schemeClr val="accent4"/>
            </a:solidFill>
            <a:miter/>
          </a:ln>
        </p:spPr>
        <p:txBody>
          <a:bodyPr lIns="45719" rIns="45719"/>
          <a:lstStyle/>
          <a:p>
            <a:pPr>
              <a:lnSpc>
                <a:spcPct val="95000"/>
              </a:lnSpc>
              <a:defRPr sz="1200">
                <a:solidFill>
                  <a:srgbClr val="FFFFFF"/>
                </a:solidFill>
              </a:defRPr>
            </a:pPr>
            <a:endParaRPr/>
          </a:p>
        </p:txBody>
      </p:sp>
      <p:sp>
        <p:nvSpPr>
          <p:cNvPr id="685" name="TextBox 10"/>
          <p:cNvSpPr/>
          <p:nvPr/>
        </p:nvSpPr>
        <p:spPr>
          <a:xfrm>
            <a:off x="630000" y="907198"/>
            <a:ext cx="3448800" cy="3488400"/>
          </a:xfrm>
          <a:prstGeom prst="rect">
            <a:avLst/>
          </a:prstGeom>
          <a:ln>
            <a:solidFill>
              <a:schemeClr val="accent4"/>
            </a:solidFill>
          </a:ln>
        </p:spPr>
        <p:txBody>
          <a:bodyPr lIns="45719" rIns="45719"/>
          <a:lstStyle/>
          <a:p>
            <a:pPr>
              <a:lnSpc>
                <a:spcPct val="90000"/>
              </a:lnSpc>
              <a:spcBef>
                <a:spcPts val="600"/>
              </a:spcBef>
              <a:defRPr sz="5400">
                <a:solidFill>
                  <a:schemeClr val="accent4"/>
                </a:solidFill>
              </a:defRPr>
            </a:pPr>
            <a:endParaRPr/>
          </a:p>
        </p:txBody>
      </p:sp>
      <p:sp>
        <p:nvSpPr>
          <p:cNvPr id="686" name="TextBox 1"/>
          <p:cNvSpPr txBox="1"/>
          <p:nvPr/>
        </p:nvSpPr>
        <p:spPr>
          <a:xfrm>
            <a:off x="1182019" y="1115416"/>
            <a:ext cx="2344042" cy="8915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a:lnSpc>
                <a:spcPct val="95000"/>
              </a:lnSpc>
              <a:defRPr sz="5400">
                <a:solidFill>
                  <a:schemeClr val="accent4"/>
                </a:solidFill>
              </a:defRPr>
            </a:lvl1pPr>
          </a:lstStyle>
          <a:p>
            <a:r>
              <a:t>Agenda</a:t>
            </a:r>
          </a:p>
        </p:txBody>
      </p:sp>
    </p:spTree>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type="tx">
  <p:cSld name="Agenda D. Section Header">
    <p:bg>
      <p:bgPr>
        <a:solidFill>
          <a:srgbClr val="FFFFFF"/>
        </a:solidFill>
        <a:effectLst/>
      </p:bgPr>
    </p:bg>
    <p:spTree>
      <p:nvGrpSpPr>
        <p:cNvPr id="1" name=""/>
        <p:cNvGrpSpPr/>
        <p:nvPr/>
      </p:nvGrpSpPr>
      <p:grpSpPr>
        <a:xfrm>
          <a:off x="0" y="0"/>
          <a:ext cx="0" cy="0"/>
          <a:chOff x="0" y="0"/>
          <a:chExt cx="0" cy="0"/>
        </a:xfrm>
      </p:grpSpPr>
      <p:sp>
        <p:nvSpPr>
          <p:cNvPr id="69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94" name="Rectangle 7"/>
          <p:cNvSpPr/>
          <p:nvPr/>
        </p:nvSpPr>
        <p:spPr>
          <a:xfrm>
            <a:off x="1284742" y="1428131"/>
            <a:ext cx="947673" cy="947673"/>
          </a:xfrm>
          <a:prstGeom prst="rect">
            <a:avLst/>
          </a:prstGeom>
          <a:ln>
            <a:solidFill>
              <a:schemeClr val="accent4"/>
            </a:solidFill>
            <a:miter/>
          </a:ln>
        </p:spPr>
        <p:txBody>
          <a:bodyPr lIns="45719" rIns="45719"/>
          <a:lstStyle/>
          <a:p>
            <a:pPr>
              <a:defRPr sz="1200">
                <a:solidFill>
                  <a:srgbClr val="FFFFFF"/>
                </a:solidFill>
              </a:defRPr>
            </a:pPr>
            <a:endParaRPr/>
          </a:p>
        </p:txBody>
      </p:sp>
      <p:sp>
        <p:nvSpPr>
          <p:cNvPr id="695" name="Rectangle 9"/>
          <p:cNvSpPr/>
          <p:nvPr/>
        </p:nvSpPr>
        <p:spPr>
          <a:xfrm>
            <a:off x="1285200" y="2667599"/>
            <a:ext cx="9619200" cy="3200401"/>
          </a:xfrm>
          <a:prstGeom prst="rect">
            <a:avLst/>
          </a:prstGeom>
          <a:ln>
            <a:solidFill>
              <a:schemeClr val="accent4"/>
            </a:solidFill>
            <a:miter/>
          </a:ln>
        </p:spPr>
        <p:txBody>
          <a:bodyPr lIns="45719" rIns="45719" anchor="ctr"/>
          <a:lstStyle/>
          <a:p>
            <a:pPr algn="ctr">
              <a:defRPr sz="2000">
                <a:solidFill>
                  <a:srgbClr val="FFFFFF"/>
                </a:solidFill>
              </a:defRPr>
            </a:pPr>
            <a:endParaRPr/>
          </a:p>
        </p:txBody>
      </p:sp>
    </p:spTree>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type="tx">
  <p:cSld name="Agenda D. Full Width Overview">
    <p:bg>
      <p:bgPr>
        <a:solidFill>
          <a:srgbClr val="FFFFFF"/>
        </a:solidFill>
        <a:effectLst/>
      </p:bgPr>
    </p:bg>
    <p:spTree>
      <p:nvGrpSpPr>
        <p:cNvPr id="1" name=""/>
        <p:cNvGrpSpPr/>
        <p:nvPr/>
      </p:nvGrpSpPr>
      <p:grpSpPr>
        <a:xfrm>
          <a:off x="0" y="0"/>
          <a:ext cx="0" cy="0"/>
          <a:chOff x="0" y="0"/>
          <a:chExt cx="0" cy="0"/>
        </a:xfrm>
      </p:grpSpPr>
      <p:sp>
        <p:nvSpPr>
          <p:cNvPr id="70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703" name="Title 1"/>
          <p:cNvSpPr txBox="1"/>
          <p:nvPr/>
        </p:nvSpPr>
        <p:spPr>
          <a:xfrm>
            <a:off x="629999" y="622800"/>
            <a:ext cx="7190000" cy="508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90000"/>
              </a:lnSpc>
              <a:defRPr sz="3400">
                <a:solidFill>
                  <a:schemeClr val="accent4"/>
                </a:solidFill>
              </a:defRPr>
            </a:lvl1pPr>
          </a:lstStyle>
          <a:p>
            <a:r>
              <a:t>Agenda</a:t>
            </a:r>
          </a:p>
        </p:txBody>
      </p:sp>
      <p:sp>
        <p:nvSpPr>
          <p:cNvPr id="704" name="Straight Connector 8"/>
          <p:cNvSpPr/>
          <p:nvPr/>
        </p:nvSpPr>
        <p:spPr>
          <a:xfrm>
            <a:off x="618897" y="1206000"/>
            <a:ext cx="11576306" cy="1"/>
          </a:xfrm>
          <a:prstGeom prst="line">
            <a:avLst/>
          </a:prstGeom>
          <a:ln>
            <a:solidFill>
              <a:schemeClr val="accent4"/>
            </a:solidFill>
            <a:miter/>
          </a:ln>
        </p:spPr>
        <p:txBody>
          <a:bodyPr lIns="45719" rIns="45719"/>
          <a:lstStyle/>
          <a:p>
            <a:endParaRPr/>
          </a:p>
        </p:txBody>
      </p:sp>
    </p:spTree>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type="tx">
  <p:cSld name="Agenda D. Two-Thirds">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711" name="Picture 22" descr="Picture 22"/>
          <p:cNvPicPr>
            <a:picLocks noChangeAspect="1"/>
          </p:cNvPicPr>
          <p:nvPr/>
        </p:nvPicPr>
        <p:blipFill>
          <a:blip r:embed="rId2">
            <a:extLst/>
          </a:blip>
          <a:srcRect l="29398" t="8741" r="100" b="27"/>
          <a:stretch>
            <a:fillRect/>
          </a:stretch>
        </p:blipFill>
        <p:spPr>
          <a:xfrm flipH="1">
            <a:off x="3671068" y="0"/>
            <a:ext cx="416952" cy="6858000"/>
          </a:xfrm>
          <a:prstGeom prst="rect">
            <a:avLst/>
          </a:prstGeom>
          <a:ln w="12700">
            <a:miter lim="400000"/>
          </a:ln>
        </p:spPr>
      </p:pic>
      <p:sp>
        <p:nvSpPr>
          <p:cNvPr id="712" name="Rectangle 25"/>
          <p:cNvSpPr/>
          <p:nvPr/>
        </p:nvSpPr>
        <p:spPr>
          <a:xfrm>
            <a:off x="4080762" y="-1310"/>
            <a:ext cx="8111237" cy="6859311"/>
          </a:xfrm>
          <a:prstGeom prst="rect">
            <a:avLst/>
          </a:prstGeom>
          <a:solidFill>
            <a:srgbClr val="FFFFFF"/>
          </a:solidFill>
          <a:ln w="12700">
            <a:miter lim="400000"/>
          </a:ln>
        </p:spPr>
        <p:txBody>
          <a:bodyPr lIns="45719" rIns="45719"/>
          <a:lstStyle/>
          <a:p>
            <a:pPr>
              <a:defRPr sz="1200">
                <a:solidFill>
                  <a:srgbClr val="FFFFFF"/>
                </a:solidFill>
              </a:defRPr>
            </a:pPr>
            <a:endParaRPr/>
          </a:p>
        </p:txBody>
      </p:sp>
      <p:sp>
        <p:nvSpPr>
          <p:cNvPr id="7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714" name="TextBox 9"/>
          <p:cNvSpPr txBox="1"/>
          <p:nvPr/>
        </p:nvSpPr>
        <p:spPr>
          <a:xfrm>
            <a:off x="630000" y="3262145"/>
            <a:ext cx="1161047" cy="35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90000"/>
              </a:lnSpc>
              <a:spcBef>
                <a:spcPts val="600"/>
              </a:spcBef>
              <a:defRPr sz="2400">
                <a:solidFill>
                  <a:srgbClr val="FFFFFF"/>
                </a:solidFill>
              </a:defRPr>
            </a:lvl1pPr>
          </a:lstStyle>
          <a:p>
            <a:r>
              <a:t>Agenda</a:t>
            </a:r>
          </a:p>
        </p:txBody>
      </p:sp>
    </p:spTree>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type="tx">
  <p:cSld name="Agenda D. Table of Contents">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sp>
        <p:nvSpPr>
          <p:cNvPr id="721" name="Freeform 12"/>
          <p:cNvSpPr/>
          <p:nvPr/>
        </p:nvSpPr>
        <p:spPr>
          <a:xfrm>
            <a:off x="-1" y="0"/>
            <a:ext cx="4088314"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7250" y="0"/>
                </a:lnTo>
                <a:lnTo>
                  <a:pt x="21600" y="10800"/>
                </a:lnTo>
                <a:lnTo>
                  <a:pt x="17250" y="21600"/>
                </a:lnTo>
                <a:lnTo>
                  <a:pt x="0" y="21600"/>
                </a:lnTo>
                <a:close/>
              </a:path>
            </a:pathLst>
          </a:custGeom>
          <a:solidFill>
            <a:srgbClr val="FFFFFF"/>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722" name="Freeform 12"/>
          <p:cNvSpPr/>
          <p:nvPr/>
        </p:nvSpPr>
        <p:spPr>
          <a:xfrm>
            <a:off x="-1" y="0"/>
            <a:ext cx="4088314" cy="685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7250" y="0"/>
                </a:lnTo>
                <a:lnTo>
                  <a:pt x="21600" y="10800"/>
                </a:lnTo>
                <a:lnTo>
                  <a:pt x="17250" y="21600"/>
                </a:lnTo>
                <a:lnTo>
                  <a:pt x="0" y="21600"/>
                </a:lnTo>
                <a:close/>
              </a:path>
            </a:pathLst>
          </a:custGeom>
          <a:solidFill>
            <a:srgbClr val="FFFFFF"/>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723" name="TextBox 19"/>
          <p:cNvSpPr txBox="1"/>
          <p:nvPr/>
        </p:nvSpPr>
        <p:spPr>
          <a:xfrm>
            <a:off x="630000" y="2634713"/>
            <a:ext cx="2819401" cy="16482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nSpc>
                <a:spcPct val="105999"/>
              </a:lnSpc>
              <a:spcBef>
                <a:spcPts val="700"/>
              </a:spcBef>
              <a:defRPr sz="5400">
                <a:solidFill>
                  <a:srgbClr val="29BA74"/>
                </a:solidFill>
              </a:defRPr>
            </a:lvl1pPr>
          </a:lstStyle>
          <a:p>
            <a:r>
              <a:t>Table of contents</a:t>
            </a:r>
          </a:p>
        </p:txBody>
      </p:sp>
      <p:sp>
        <p:nvSpPr>
          <p:cNvPr id="72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725" name="Picture 8" descr="Picture 8"/>
          <p:cNvPicPr>
            <a:picLocks noChangeAspect="1"/>
          </p:cNvPicPr>
          <p:nvPr/>
        </p:nvPicPr>
        <p:blipFill>
          <a:blip r:embed="rId2">
            <a:extLst/>
          </a:blip>
          <a:stretch>
            <a:fillRect/>
          </a:stretch>
        </p:blipFill>
        <p:spPr>
          <a:xfrm>
            <a:off x="3108637" y="3586748"/>
            <a:ext cx="1365251" cy="338296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263"/>
                </a:lnTo>
                <a:lnTo>
                  <a:pt x="14706" y="0"/>
                </a:lnTo>
                <a:lnTo>
                  <a:pt x="0" y="0"/>
                </a:lnTo>
                <a:close/>
                <a:moveTo>
                  <a:pt x="14919" y="0"/>
                </a:moveTo>
                <a:lnTo>
                  <a:pt x="2034" y="21600"/>
                </a:lnTo>
                <a:lnTo>
                  <a:pt x="21600" y="21600"/>
                </a:lnTo>
                <a:lnTo>
                  <a:pt x="21600" y="0"/>
                </a:lnTo>
                <a:lnTo>
                  <a:pt x="14919" y="0"/>
                </a:lnTo>
                <a:close/>
              </a:path>
            </a:pathLst>
          </a:custGeom>
          <a:ln w="12700">
            <a:miter lim="400000"/>
          </a:ln>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Green highlight">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71" name="Picture 9" descr="Picture 9"/>
          <p:cNvPicPr>
            <a:picLocks noChangeAspect="1"/>
          </p:cNvPicPr>
          <p:nvPr/>
        </p:nvPicPr>
        <p:blipFill>
          <a:blip r:embed="rId2">
            <a:extLst/>
          </a:blip>
          <a:srcRect l="29398" t="8741" r="100" b="27"/>
          <a:stretch>
            <a:fillRect/>
          </a:stretch>
        </p:blipFill>
        <p:spPr>
          <a:xfrm rot="10800000" flipH="1">
            <a:off x="7165606" y="-1"/>
            <a:ext cx="416952" cy="6858001"/>
          </a:xfrm>
          <a:prstGeom prst="rect">
            <a:avLst/>
          </a:prstGeom>
          <a:ln w="12700">
            <a:miter lim="400000"/>
          </a:ln>
        </p:spPr>
      </p:pic>
      <p:sp>
        <p:nvSpPr>
          <p:cNvPr id="72" name="Rectangle 12"/>
          <p:cNvSpPr/>
          <p:nvPr/>
        </p:nvSpPr>
        <p:spPr>
          <a:xfrm>
            <a:off x="-1" y="0"/>
            <a:ext cx="7171958" cy="6858000"/>
          </a:xfrm>
          <a:prstGeom prst="rect">
            <a:avLst/>
          </a:prstGeom>
          <a:solidFill>
            <a:srgbClr val="F2F2F2"/>
          </a:solidFill>
          <a:ln w="12700">
            <a:miter lim="400000"/>
          </a:ln>
        </p:spPr>
        <p:txBody>
          <a:bodyPr lIns="45719" rIns="45719"/>
          <a:lstStyle/>
          <a:p>
            <a:pPr>
              <a:defRPr sz="1200">
                <a:solidFill>
                  <a:srgbClr val="FFFFFF"/>
                </a:solidFill>
              </a:defRPr>
            </a:pPr>
            <a:endParaRPr/>
          </a:p>
        </p:txBody>
      </p:sp>
      <p:sp>
        <p:nvSpPr>
          <p:cNvPr id="73"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74" name="Title Text"/>
          <p:cNvSpPr txBox="1">
            <a:spLocks noGrp="1"/>
          </p:cNvSpPr>
          <p:nvPr>
            <p:ph type="title"/>
          </p:nvPr>
        </p:nvSpPr>
        <p:spPr>
          <a:xfrm>
            <a:off x="630000" y="622800"/>
            <a:ext cx="6256800" cy="470899"/>
          </a:xfrm>
          <a:prstGeom prst="rect">
            <a:avLst/>
          </a:prstGeom>
        </p:spPr>
        <p:txBody>
          <a:bodyPr/>
          <a:lstStyle/>
          <a:p>
            <a:r>
              <a:t>Title Text</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Green one third">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81" name="Picture 9" descr="Picture 9"/>
          <p:cNvPicPr>
            <a:picLocks noChangeAspect="1"/>
          </p:cNvPicPr>
          <p:nvPr/>
        </p:nvPicPr>
        <p:blipFill>
          <a:blip r:embed="rId2">
            <a:extLst/>
          </a:blip>
          <a:srcRect l="29398" t="8741" r="100" b="27"/>
          <a:stretch>
            <a:fillRect/>
          </a:stretch>
        </p:blipFill>
        <p:spPr>
          <a:xfrm flipH="1">
            <a:off x="3671068" y="0"/>
            <a:ext cx="416952" cy="6858000"/>
          </a:xfrm>
          <a:prstGeom prst="rect">
            <a:avLst/>
          </a:prstGeom>
          <a:ln w="12700">
            <a:miter lim="400000"/>
          </a:ln>
        </p:spPr>
      </p:pic>
      <p:sp>
        <p:nvSpPr>
          <p:cNvPr id="82" name="Title Text"/>
          <p:cNvSpPr txBox="1">
            <a:spLocks noGrp="1"/>
          </p:cNvSpPr>
          <p:nvPr>
            <p:ph type="title"/>
          </p:nvPr>
        </p:nvSpPr>
        <p:spPr>
          <a:xfrm>
            <a:off x="630000" y="2681103"/>
            <a:ext cx="3127881" cy="1495794"/>
          </a:xfrm>
          <a:prstGeom prst="rect">
            <a:avLst/>
          </a:prstGeom>
        </p:spPr>
        <p:txBody>
          <a:bodyPr anchor="ctr"/>
          <a:lstStyle>
            <a:lvl1pPr>
              <a:defRPr sz="3200">
                <a:solidFill>
                  <a:srgbClr val="FFFFFF"/>
                </a:solidFill>
              </a:defRPr>
            </a:lvl1pPr>
          </a:lstStyle>
          <a:p>
            <a:r>
              <a:t>Title Text</a:t>
            </a:r>
          </a:p>
        </p:txBody>
      </p:sp>
      <p:sp>
        <p:nvSpPr>
          <p:cNvPr id="83" name="Rectangle 12"/>
          <p:cNvSpPr/>
          <p:nvPr/>
        </p:nvSpPr>
        <p:spPr>
          <a:xfrm>
            <a:off x="4080762" y="-1310"/>
            <a:ext cx="8111237" cy="6859311"/>
          </a:xfrm>
          <a:prstGeom prst="rect">
            <a:avLst/>
          </a:prstGeom>
          <a:solidFill>
            <a:srgbClr val="F2F2F2"/>
          </a:solidFill>
          <a:ln w="12700">
            <a:miter lim="400000"/>
          </a:ln>
        </p:spPr>
        <p:txBody>
          <a:bodyPr lIns="45719" rIns="45719"/>
          <a:lstStyle/>
          <a:p>
            <a:pPr>
              <a:defRPr sz="1200">
                <a:solidFill>
                  <a:srgbClr val="FFFFFF"/>
                </a:solidFill>
              </a:defRPr>
            </a:pPr>
            <a:endParaRP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Green half">
    <p:bg>
      <p:bgPr>
        <a:gradFill flip="none" rotWithShape="1">
          <a:gsLst>
            <a:gs pos="0">
              <a:srgbClr val="29BA74"/>
            </a:gs>
            <a:gs pos="100000">
              <a:schemeClr val="accent2"/>
            </a:gs>
          </a:gsLst>
          <a:lin ang="8100000" scaled="0"/>
        </a:gradFill>
        <a:effectLst/>
      </p:bgPr>
    </p:bg>
    <p:spTree>
      <p:nvGrpSpPr>
        <p:cNvPr id="1" name=""/>
        <p:cNvGrpSpPr/>
        <p:nvPr/>
      </p:nvGrpSpPr>
      <p:grpSpPr>
        <a:xfrm>
          <a:off x="0" y="0"/>
          <a:ext cx="0" cy="0"/>
          <a:chOff x="0" y="0"/>
          <a:chExt cx="0" cy="0"/>
        </a:xfrm>
      </p:grpSpPr>
      <p:pic>
        <p:nvPicPr>
          <p:cNvPr id="91" name="Picture 10" descr="Picture 10"/>
          <p:cNvPicPr>
            <a:picLocks noChangeAspect="1"/>
          </p:cNvPicPr>
          <p:nvPr/>
        </p:nvPicPr>
        <p:blipFill>
          <a:blip r:embed="rId2">
            <a:extLst/>
          </a:blip>
          <a:srcRect l="29398" t="8741" r="100" b="27"/>
          <a:stretch>
            <a:fillRect/>
          </a:stretch>
        </p:blipFill>
        <p:spPr>
          <a:xfrm flipH="1">
            <a:off x="5689582" y="0"/>
            <a:ext cx="416952" cy="6858000"/>
          </a:xfrm>
          <a:prstGeom prst="rect">
            <a:avLst/>
          </a:prstGeom>
          <a:ln w="12700">
            <a:miter lim="400000"/>
          </a:ln>
        </p:spPr>
      </p:pic>
      <p:sp>
        <p:nvSpPr>
          <p:cNvPr id="92" name="Rectangle 11"/>
          <p:cNvSpPr/>
          <p:nvPr/>
        </p:nvSpPr>
        <p:spPr>
          <a:xfrm>
            <a:off x="6096000" y="0"/>
            <a:ext cx="6096000" cy="6858000"/>
          </a:xfrm>
          <a:prstGeom prst="rect">
            <a:avLst/>
          </a:prstGeom>
          <a:solidFill>
            <a:srgbClr val="F2F2F2"/>
          </a:solidFill>
          <a:ln w="12700">
            <a:miter lim="400000"/>
          </a:ln>
        </p:spPr>
        <p:txBody>
          <a:bodyPr lIns="45719" rIns="45719"/>
          <a:lstStyle/>
          <a:p>
            <a:pPr>
              <a:lnSpc>
                <a:spcPct val="90000"/>
              </a:lnSpc>
              <a:spcBef>
                <a:spcPts val="1000"/>
              </a:spcBef>
              <a:defRPr sz="1200">
                <a:solidFill>
                  <a:srgbClr val="FFFFFF"/>
                </a:solidFill>
              </a:defRPr>
            </a:pPr>
            <a:endParaRPr/>
          </a:p>
        </p:txBody>
      </p:sp>
      <p:sp>
        <p:nvSpPr>
          <p:cNvPr id="93" name="Picture Placeholder 18"/>
          <p:cNvSpPr>
            <a:spLocks noGrp="1"/>
          </p:cNvSpPr>
          <p:nvPr>
            <p:ph type="pic" idx="13"/>
          </p:nvPr>
        </p:nvSpPr>
        <p:spPr>
          <a:xfrm>
            <a:off x="6092021" y="0"/>
            <a:ext cx="6099978" cy="6858000"/>
          </a:xfrm>
          <a:prstGeom prst="rect">
            <a:avLst/>
          </a:prstGeom>
        </p:spPr>
        <p:txBody>
          <a:bodyPr lIns="91439" tIns="45719" rIns="91439" bIns="45719"/>
          <a:lstStyle/>
          <a:p>
            <a:endParaRPr/>
          </a:p>
        </p:txBody>
      </p:sp>
      <p:sp>
        <p:nvSpPr>
          <p:cNvPr id="94" name="Title Text"/>
          <p:cNvSpPr txBox="1">
            <a:spLocks noGrp="1"/>
          </p:cNvSpPr>
          <p:nvPr>
            <p:ph type="title"/>
          </p:nvPr>
        </p:nvSpPr>
        <p:spPr>
          <a:xfrm>
            <a:off x="630000" y="1785599"/>
            <a:ext cx="4388400" cy="3286802"/>
          </a:xfrm>
          <a:prstGeom prst="rect">
            <a:avLst/>
          </a:prstGeom>
        </p:spPr>
        <p:txBody>
          <a:bodyPr anchor="ctr"/>
          <a:lstStyle>
            <a:lvl1pPr>
              <a:defRPr sz="4400">
                <a:solidFill>
                  <a:srgbClr val="FFFFFF"/>
                </a:solidFill>
              </a:defRPr>
            </a:lvl1pPr>
          </a:lstStyle>
          <a:p>
            <a:r>
              <a:t>Title Text</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11402970" y="6419224"/>
            <a:ext cx="145902" cy="139701"/>
          </a:xfrm>
          <a:prstGeom prst="rect">
            <a:avLst/>
          </a:prstGeom>
          <a:ln w="12700">
            <a:miter lim="400000"/>
          </a:ln>
        </p:spPr>
        <p:txBody>
          <a:bodyPr wrap="none" lIns="0" tIns="0" rIns="0" bIns="0" anchor="b">
            <a:spAutoFit/>
          </a:bodyPr>
          <a:lstStyle>
            <a:lvl1pPr algn="r">
              <a:defRPr sz="1000">
                <a:solidFill>
                  <a:srgbClr val="808080"/>
                </a:solidFill>
              </a:defRPr>
            </a:lvl1pPr>
          </a:lstStyle>
          <a:p>
            <a:fld id="{86CB4B4D-7CA3-9044-876B-883B54F8677D}" type="slidenum">
              <a:t>‹#›</a:t>
            </a:fld>
            <a:endParaRPr/>
          </a:p>
        </p:txBody>
      </p:sp>
      <p:sp>
        <p:nvSpPr>
          <p:cNvPr id="3" name="Title Text"/>
          <p:cNvSpPr txBox="1">
            <a:spLocks noGrp="1"/>
          </p:cNvSpPr>
          <p:nvPr>
            <p:ph type="title"/>
          </p:nvPr>
        </p:nvSpPr>
        <p:spPr>
          <a:xfrm>
            <a:off x="630000" y="622800"/>
            <a:ext cx="10933201" cy="4708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r>
              <a:t>Title Text</a:t>
            </a:r>
          </a:p>
        </p:txBody>
      </p:sp>
      <p:sp>
        <p:nvSpPr>
          <p:cNvPr id="4"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7" r:id="rId48"/>
    <p:sldLayoutId id="2147483698" r:id="rId49"/>
    <p:sldLayoutId id="2147483699" r:id="rId50"/>
    <p:sldLayoutId id="2147483700" r:id="rId51"/>
    <p:sldLayoutId id="2147483701" r:id="rId52"/>
    <p:sldLayoutId id="2147483702" r:id="rId53"/>
    <p:sldLayoutId id="2147483703" r:id="rId54"/>
    <p:sldLayoutId id="2147483704" r:id="rId55"/>
    <p:sldLayoutId id="2147483705" r:id="rId56"/>
    <p:sldLayoutId id="2147483706" r:id="rId57"/>
    <p:sldLayoutId id="2147483707" r:id="rId58"/>
    <p:sldLayoutId id="2147483708" r:id="rId59"/>
    <p:sldLayoutId id="2147483709" r:id="rId60"/>
    <p:sldLayoutId id="2147483710" r:id="rId61"/>
    <p:sldLayoutId id="2147483711" r:id="rId62"/>
    <p:sldLayoutId id="2147483712" r:id="rId63"/>
    <p:sldLayoutId id="2147483713" r:id="rId64"/>
  </p:sldLayoutIdLst>
  <p:transition spd="med"/>
  <p:txStyles>
    <p:titleStyle>
      <a:lvl1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1pPr>
      <a:lvl2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2pPr>
      <a:lvl3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3pPr>
      <a:lvl4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4pPr>
      <a:lvl5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5pPr>
      <a:lvl6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6pPr>
      <a:lvl7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7pPr>
      <a:lvl8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8pPr>
      <a:lvl9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9pPr>
    </p:titleStyle>
    <p:bodyStyle>
      <a:lvl1pPr marL="0" marR="0" indent="0" algn="l" defTabSz="914400" rtl="0" latinLnBrk="0">
        <a:lnSpc>
          <a:spcPct val="110000"/>
        </a:lnSpc>
        <a:spcBef>
          <a:spcPts val="600"/>
        </a:spcBef>
        <a:spcAft>
          <a:spcPts val="0"/>
        </a:spcAft>
        <a:buClrTx/>
        <a:buSzPct val="100000"/>
        <a:buFont typeface="Arial"/>
        <a:buChar char="​"/>
        <a:tabLst/>
        <a:defRPr sz="1200" b="0" i="0" u="none" strike="noStrike" cap="none" spc="0" baseline="0">
          <a:ln>
            <a:noFill/>
          </a:ln>
          <a:solidFill>
            <a:srgbClr val="575757"/>
          </a:solidFill>
          <a:uFillTx/>
          <a:latin typeface="+mj-lt"/>
          <a:ea typeface="+mj-ea"/>
          <a:cs typeface="+mj-cs"/>
          <a:sym typeface="Trebuchet MS"/>
        </a:defRPr>
      </a:lvl1pPr>
      <a:lvl2pPr marL="284400" marR="0" indent="-172800" algn="l" defTabSz="914400" rtl="0" latinLnBrk="0">
        <a:lnSpc>
          <a:spcPct val="110000"/>
        </a:lnSpc>
        <a:spcBef>
          <a:spcPts val="600"/>
        </a:spcBef>
        <a:spcAft>
          <a:spcPts val="0"/>
        </a:spcAft>
        <a:buClrTx/>
        <a:buSzPct val="100000"/>
        <a:buFont typeface="Arial"/>
        <a:buChar char="•"/>
        <a:tabLst/>
        <a:defRPr sz="1200" b="0" i="0" u="none" strike="noStrike" cap="none" spc="0" baseline="0">
          <a:ln>
            <a:noFill/>
          </a:ln>
          <a:solidFill>
            <a:srgbClr val="575757"/>
          </a:solidFill>
          <a:uFillTx/>
          <a:latin typeface="+mj-lt"/>
          <a:ea typeface="+mj-ea"/>
          <a:cs typeface="+mj-cs"/>
          <a:sym typeface="Trebuchet MS"/>
        </a:defRPr>
      </a:lvl2pPr>
      <a:lvl3pPr marL="511199" marR="0" indent="-165600" algn="l" defTabSz="914400" rtl="0" latinLnBrk="0">
        <a:lnSpc>
          <a:spcPct val="110000"/>
        </a:lnSpc>
        <a:spcBef>
          <a:spcPts val="600"/>
        </a:spcBef>
        <a:spcAft>
          <a:spcPts val="0"/>
        </a:spcAft>
        <a:buClrTx/>
        <a:buSzPct val="100000"/>
        <a:buFont typeface="Arial"/>
        <a:buChar char="–"/>
        <a:tabLst/>
        <a:defRPr sz="1200" b="0" i="0" u="none" strike="noStrike" cap="none" spc="0" baseline="0">
          <a:ln>
            <a:noFill/>
          </a:ln>
          <a:solidFill>
            <a:srgbClr val="575757"/>
          </a:solidFill>
          <a:uFillTx/>
          <a:latin typeface="+mj-lt"/>
          <a:ea typeface="+mj-ea"/>
          <a:cs typeface="+mj-cs"/>
          <a:sym typeface="Trebuchet MS"/>
        </a:defRPr>
      </a:lvl3pPr>
      <a:lvl4pPr marL="0" marR="0" indent="0" algn="l" defTabSz="914400" rtl="0" latinLnBrk="0">
        <a:lnSpc>
          <a:spcPct val="110000"/>
        </a:lnSpc>
        <a:spcBef>
          <a:spcPts val="600"/>
        </a:spcBef>
        <a:spcAft>
          <a:spcPts val="0"/>
        </a:spcAft>
        <a:buClrTx/>
        <a:buSzPct val="100000"/>
        <a:buFont typeface="Arial"/>
        <a:buChar char="​"/>
        <a:tabLst/>
        <a:defRPr sz="1200" b="0" i="0" u="none" strike="noStrike" cap="none" spc="0" baseline="0">
          <a:ln>
            <a:noFill/>
          </a:ln>
          <a:solidFill>
            <a:srgbClr val="575757"/>
          </a:solidFill>
          <a:uFillTx/>
          <a:latin typeface="+mj-lt"/>
          <a:ea typeface="+mj-ea"/>
          <a:cs typeface="+mj-cs"/>
          <a:sym typeface="Trebuchet MS"/>
        </a:defRPr>
      </a:lvl4pPr>
      <a:lvl5pPr marL="0" marR="0" indent="0" algn="l" defTabSz="914400" rtl="0" latinLnBrk="0">
        <a:lnSpc>
          <a:spcPct val="110000"/>
        </a:lnSpc>
        <a:spcBef>
          <a:spcPts val="600"/>
        </a:spcBef>
        <a:spcAft>
          <a:spcPts val="0"/>
        </a:spcAft>
        <a:buClrTx/>
        <a:buSzPct val="100000"/>
        <a:buFont typeface="Arial"/>
        <a:buChar char="​"/>
        <a:tabLst/>
        <a:defRPr sz="1200" b="0" i="0" u="none" strike="noStrike" cap="none" spc="0" baseline="0">
          <a:ln>
            <a:noFill/>
          </a:ln>
          <a:solidFill>
            <a:srgbClr val="575757"/>
          </a:solidFill>
          <a:uFillTx/>
          <a:latin typeface="+mj-lt"/>
          <a:ea typeface="+mj-ea"/>
          <a:cs typeface="+mj-cs"/>
          <a:sym typeface="Trebuchet MS"/>
        </a:defRPr>
      </a:lvl5pPr>
      <a:lvl6pPr marL="231775" marR="0" indent="-114300" algn="l" defTabSz="914400" rtl="0" latinLnBrk="0">
        <a:lnSpc>
          <a:spcPct val="110000"/>
        </a:lnSpc>
        <a:spcBef>
          <a:spcPts val="600"/>
        </a:spcBef>
        <a:spcAft>
          <a:spcPts val="0"/>
        </a:spcAft>
        <a:buClrTx/>
        <a:buSzPct val="100000"/>
        <a:buFont typeface="Arial"/>
        <a:buChar char="•"/>
        <a:tabLst/>
        <a:defRPr sz="1200" b="0" i="0" u="none" strike="noStrike" cap="none" spc="0" baseline="0">
          <a:ln>
            <a:noFill/>
          </a:ln>
          <a:solidFill>
            <a:srgbClr val="575757"/>
          </a:solidFill>
          <a:uFillTx/>
          <a:latin typeface="+mj-lt"/>
          <a:ea typeface="+mj-ea"/>
          <a:cs typeface="+mj-cs"/>
          <a:sym typeface="Trebuchet MS"/>
        </a:defRPr>
      </a:lvl6pPr>
      <a:lvl7pPr marL="0" marR="0" indent="0" algn="l" defTabSz="914400" rtl="0" latinLnBrk="0">
        <a:lnSpc>
          <a:spcPct val="110000"/>
        </a:lnSpc>
        <a:spcBef>
          <a:spcPts val="600"/>
        </a:spcBef>
        <a:spcAft>
          <a:spcPts val="0"/>
        </a:spcAft>
        <a:buClrTx/>
        <a:buSzPct val="100000"/>
        <a:buFont typeface="Arial"/>
        <a:buChar char="​"/>
        <a:tabLst/>
        <a:defRPr sz="1200" b="0" i="0" u="none" strike="noStrike" cap="none" spc="0" baseline="0">
          <a:ln>
            <a:noFill/>
          </a:ln>
          <a:solidFill>
            <a:srgbClr val="575757"/>
          </a:solidFill>
          <a:uFillTx/>
          <a:latin typeface="+mj-lt"/>
          <a:ea typeface="+mj-ea"/>
          <a:cs typeface="+mj-cs"/>
          <a:sym typeface="Trebuchet MS"/>
        </a:defRPr>
      </a:lvl7pPr>
      <a:lvl8pPr marL="0" marR="0" indent="0" algn="l" defTabSz="914400" rtl="0" latinLnBrk="0">
        <a:lnSpc>
          <a:spcPct val="110000"/>
        </a:lnSpc>
        <a:spcBef>
          <a:spcPts val="600"/>
        </a:spcBef>
        <a:spcAft>
          <a:spcPts val="0"/>
        </a:spcAft>
        <a:buClrTx/>
        <a:buSzPct val="100000"/>
        <a:buFont typeface="Arial"/>
        <a:buChar char="​"/>
        <a:tabLst/>
        <a:defRPr sz="1200" b="0" i="0" u="none" strike="noStrike" cap="none" spc="0" baseline="0">
          <a:ln>
            <a:noFill/>
          </a:ln>
          <a:solidFill>
            <a:srgbClr val="575757"/>
          </a:solidFill>
          <a:uFillTx/>
          <a:latin typeface="+mj-lt"/>
          <a:ea typeface="+mj-ea"/>
          <a:cs typeface="+mj-cs"/>
          <a:sym typeface="Trebuchet MS"/>
        </a:defRPr>
      </a:lvl8pPr>
      <a:lvl9pPr marL="0" marR="0" indent="0" algn="l" defTabSz="914400" rtl="0" latinLnBrk="0">
        <a:lnSpc>
          <a:spcPct val="110000"/>
        </a:lnSpc>
        <a:spcBef>
          <a:spcPts val="600"/>
        </a:spcBef>
        <a:spcAft>
          <a:spcPts val="0"/>
        </a:spcAft>
        <a:buClrTx/>
        <a:buSzPct val="100000"/>
        <a:buFont typeface="Arial"/>
        <a:buChar char="​"/>
        <a:tabLst/>
        <a:defRPr sz="1200" b="0" i="0" u="none" strike="noStrike" cap="none" spc="0" baseline="0">
          <a:ln>
            <a:noFill/>
          </a:ln>
          <a:solidFill>
            <a:srgbClr val="575757"/>
          </a:solidFill>
          <a:uFillTx/>
          <a:latin typeface="+mj-lt"/>
          <a:ea typeface="+mj-ea"/>
          <a:cs typeface="+mj-cs"/>
          <a:sym typeface="Trebuchet MS"/>
        </a:defRPr>
      </a:lvl9pPr>
    </p:bodyStyle>
    <p:otherStyle>
      <a:lvl1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Trebuchet MS"/>
        </a:defRPr>
      </a:lvl1pPr>
      <a:lvl2pPr marL="0" marR="0" indent="4572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Trebuchet MS"/>
        </a:defRPr>
      </a:lvl2pPr>
      <a:lvl3pPr marL="0" marR="0" indent="9144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Trebuchet MS"/>
        </a:defRPr>
      </a:lvl3pPr>
      <a:lvl4pPr marL="0" marR="0" indent="13716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Trebuchet MS"/>
        </a:defRPr>
      </a:lvl4pPr>
      <a:lvl5pPr marL="0" marR="0" indent="18288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Trebuchet MS"/>
        </a:defRPr>
      </a:lvl5pPr>
      <a:lvl6pPr marL="0" marR="0" indent="22860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Trebuchet MS"/>
        </a:defRPr>
      </a:lvl6pPr>
      <a:lvl7pPr marL="0" marR="0" indent="27432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Trebuchet MS"/>
        </a:defRPr>
      </a:lvl7pPr>
      <a:lvl8pPr marL="0" marR="0" indent="32004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Trebuchet MS"/>
        </a:defRPr>
      </a:lvl8pPr>
      <a:lvl9pPr marL="0" marR="0" indent="36576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Trebuchet M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4" name="Text Placeholder 7"/>
          <p:cNvSpPr txBox="1">
            <a:spLocks noGrp="1"/>
          </p:cNvSpPr>
          <p:nvPr>
            <p:ph type="subTitle" sz="quarter" idx="1"/>
          </p:nvPr>
        </p:nvSpPr>
        <p:spPr>
          <a:xfrm>
            <a:off x="634481" y="6207842"/>
            <a:ext cx="8117633" cy="650158"/>
          </a:xfrm>
          <a:prstGeom prst="rect">
            <a:avLst/>
          </a:prstGeom>
        </p:spPr>
        <p:txBody>
          <a:bodyPr>
            <a:normAutofit/>
          </a:bodyPr>
          <a:lstStyle/>
          <a:p>
            <a:r>
              <a:rPr lang="en-US" dirty="0" err="1"/>
              <a:t>Xuyang</a:t>
            </a:r>
            <a:r>
              <a:rPr lang="en-US" dirty="0"/>
              <a:t> Li</a:t>
            </a:r>
            <a:r>
              <a:rPr dirty="0"/>
              <a:t> </a:t>
            </a:r>
            <a:r>
              <a:rPr lang="en-US" dirty="0"/>
              <a:t>        NUID: 001409590</a:t>
            </a:r>
            <a:r>
              <a:rPr dirty="0"/>
              <a:t> </a:t>
            </a:r>
            <a:endParaRPr lang="en-US" dirty="0"/>
          </a:p>
          <a:p>
            <a:r>
              <a:rPr lang="en-US" dirty="0" err="1"/>
              <a:t>Jiaao</a:t>
            </a:r>
            <a:r>
              <a:rPr lang="en-US" dirty="0"/>
              <a:t> YU           NUID: 001464004</a:t>
            </a:r>
            <a:endParaRPr dirty="0"/>
          </a:p>
        </p:txBody>
      </p:sp>
      <p:sp>
        <p:nvSpPr>
          <p:cNvPr id="735" name="Subtitle 6"/>
          <p:cNvSpPr txBox="1"/>
          <p:nvPr/>
        </p:nvSpPr>
        <p:spPr>
          <a:xfrm>
            <a:off x="957599" y="5495706"/>
            <a:ext cx="7365307" cy="4361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normAutofit fontScale="92500"/>
          </a:bodyPr>
          <a:lstStyle>
            <a:lvl1pPr>
              <a:lnSpc>
                <a:spcPct val="110000"/>
              </a:lnSpc>
              <a:spcBef>
                <a:spcPts val="600"/>
              </a:spcBef>
              <a:defRPr sz="1600">
                <a:solidFill>
                  <a:srgbClr val="FFFFFF"/>
                </a:solidFill>
              </a:defRPr>
            </a:lvl1pPr>
          </a:lstStyle>
          <a:p>
            <a:r>
              <a:rPr lang="en-US" dirty="0"/>
              <a:t>Web Development Tools &amp; Methods I</a:t>
            </a:r>
            <a:r>
              <a:rPr dirty="0"/>
              <a:t>NFO6</a:t>
            </a:r>
            <a:r>
              <a:rPr lang="en-US" dirty="0"/>
              <a:t>2</a:t>
            </a:r>
            <a:r>
              <a:rPr dirty="0"/>
              <a:t>50, </a:t>
            </a:r>
            <a:r>
              <a:rPr lang="en-US" dirty="0"/>
              <a:t>Spring </a:t>
            </a:r>
            <a:r>
              <a:rPr dirty="0"/>
              <a:t>201</a:t>
            </a:r>
            <a:r>
              <a:rPr lang="en-US" dirty="0"/>
              <a:t>9</a:t>
            </a:r>
            <a:r>
              <a:rPr dirty="0"/>
              <a:t>, Northeastern University</a:t>
            </a:r>
          </a:p>
        </p:txBody>
      </p:sp>
      <p:sp>
        <p:nvSpPr>
          <p:cNvPr id="736" name="Title 3"/>
          <p:cNvSpPr txBox="1">
            <a:spLocks noGrp="1"/>
          </p:cNvSpPr>
          <p:nvPr>
            <p:ph type="ctrTitle"/>
          </p:nvPr>
        </p:nvSpPr>
        <p:spPr>
          <a:xfrm>
            <a:off x="957599" y="590842"/>
            <a:ext cx="6868801" cy="3138424"/>
          </a:xfrm>
          <a:prstGeom prst="rect">
            <a:avLst/>
          </a:prstGeom>
        </p:spPr>
        <p:txBody>
          <a:bodyPr/>
          <a:lstStyle/>
          <a:p>
            <a:r>
              <a:rPr lang="en-US" altLang="zh-CN" dirty="0"/>
              <a:t>Final Project </a:t>
            </a:r>
            <a:br>
              <a:rPr lang="en-US" altLang="zh-CN" dirty="0"/>
            </a:br>
            <a:r>
              <a:rPr lang="en-US" altLang="zh-CN" dirty="0"/>
              <a:t>of INFO 6250</a:t>
            </a:r>
            <a:endParaRPr dirty="0"/>
          </a:p>
        </p:txBody>
      </p:sp>
      <p:pic>
        <p:nvPicPr>
          <p:cNvPr id="737" name="Picture 15" descr="Picture 15"/>
          <p:cNvPicPr>
            <a:picLocks noChangeAspect="1"/>
          </p:cNvPicPr>
          <p:nvPr/>
        </p:nvPicPr>
        <p:blipFill>
          <a:blip r:embed="rId2">
            <a:extLst/>
          </a:blip>
          <a:stretch>
            <a:fillRect/>
          </a:stretch>
        </p:blipFill>
        <p:spPr>
          <a:xfrm>
            <a:off x="957599" y="920313"/>
            <a:ext cx="5069380" cy="730409"/>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 name="Title 1"/>
          <p:cNvSpPr txBox="1">
            <a:spLocks noGrp="1"/>
          </p:cNvSpPr>
          <p:nvPr>
            <p:ph type="title"/>
          </p:nvPr>
        </p:nvSpPr>
        <p:spPr>
          <a:xfrm>
            <a:off x="22410" y="230943"/>
            <a:ext cx="11622282" cy="403539"/>
          </a:xfrm>
          <a:prstGeom prst="rect">
            <a:avLst/>
          </a:prstGeom>
        </p:spPr>
        <p:txBody>
          <a:bodyPr>
            <a:normAutofit fontScale="90000"/>
          </a:bodyPr>
          <a:lstStyle>
            <a:lvl1pPr defTabSz="868680">
              <a:defRPr sz="3230"/>
            </a:lvl1pPr>
          </a:lstStyle>
          <a:p>
            <a:r>
              <a:rPr lang="en-US" sz="3600" dirty="0"/>
              <a:t>Special Features---</a:t>
            </a:r>
            <a:r>
              <a:rPr lang="en-US" sz="3600" dirty="0" err="1"/>
              <a:t>RouterGuard</a:t>
            </a:r>
            <a:r>
              <a:rPr lang="en-US" sz="3600" dirty="0"/>
              <a:t> Protects the Website Access</a:t>
            </a:r>
            <a:br>
              <a:rPr lang="en-US" sz="2000" dirty="0"/>
            </a:br>
            <a:endParaRPr lang="en-US" sz="2000" dirty="0"/>
          </a:p>
        </p:txBody>
      </p:sp>
      <p:sp>
        <p:nvSpPr>
          <p:cNvPr id="748" name="NavigationTriangle"/>
          <p:cNvSpPr/>
          <p:nvPr/>
        </p:nvSpPr>
        <p:spPr>
          <a:xfrm rot="16200000">
            <a:off x="11116164" y="-21447"/>
            <a:ext cx="1054388" cy="1097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rgbClr val="29BA74"/>
          </a:solidFill>
          <a:ln w="12700">
            <a:miter lim="400000"/>
          </a:ln>
        </p:spPr>
        <p:txBody>
          <a:bodyPr lIns="45719" rIns="45719" anchor="ctr"/>
          <a:lstStyle/>
          <a:p>
            <a:pPr algn="ctr">
              <a:lnSpc>
                <a:spcPct val="90000"/>
              </a:lnSpc>
              <a:spcBef>
                <a:spcPts val="1000"/>
              </a:spcBef>
              <a:defRPr sz="1200">
                <a:solidFill>
                  <a:srgbClr val="FFFFFF"/>
                </a:solidFill>
              </a:defRPr>
            </a:pPr>
            <a:endParaRPr/>
          </a:p>
        </p:txBody>
      </p:sp>
      <p:grpSp>
        <p:nvGrpSpPr>
          <p:cNvPr id="751" name="NavigationIcon"/>
          <p:cNvGrpSpPr/>
          <p:nvPr/>
        </p:nvGrpSpPr>
        <p:grpSpPr>
          <a:xfrm>
            <a:off x="11690850" y="132877"/>
            <a:ext cx="362043" cy="365760"/>
            <a:chOff x="0" y="0"/>
            <a:chExt cx="362041" cy="365759"/>
          </a:xfrm>
        </p:grpSpPr>
        <p:sp>
          <p:nvSpPr>
            <p:cNvPr id="749" name="Freeform 25"/>
            <p:cNvSpPr/>
            <p:nvPr/>
          </p:nvSpPr>
          <p:spPr>
            <a:xfrm>
              <a:off x="113316" y="0"/>
              <a:ext cx="228356" cy="188534"/>
            </a:xfrm>
            <a:custGeom>
              <a:avLst/>
              <a:gdLst/>
              <a:ahLst/>
              <a:cxnLst>
                <a:cxn ang="0">
                  <a:pos x="wd2" y="hd2"/>
                </a:cxn>
                <a:cxn ang="5400000">
                  <a:pos x="wd2" y="hd2"/>
                </a:cxn>
                <a:cxn ang="10800000">
                  <a:pos x="wd2" y="hd2"/>
                </a:cxn>
                <a:cxn ang="16200000">
                  <a:pos x="wd2" y="hd2"/>
                </a:cxn>
              </a:cxnLst>
              <a:rect l="0" t="0" r="r" b="b"/>
              <a:pathLst>
                <a:path w="21600" h="21600" extrusionOk="0">
                  <a:moveTo>
                    <a:pt x="8361" y="17164"/>
                  </a:moveTo>
                  <a:cubicBezTo>
                    <a:pt x="8448" y="17164"/>
                    <a:pt x="8535" y="17058"/>
                    <a:pt x="8535" y="16953"/>
                  </a:cubicBezTo>
                  <a:cubicBezTo>
                    <a:pt x="8601" y="16240"/>
                    <a:pt x="8514" y="13837"/>
                    <a:pt x="6162" y="11275"/>
                  </a:cubicBezTo>
                  <a:cubicBezTo>
                    <a:pt x="6010" y="11117"/>
                    <a:pt x="6184" y="10774"/>
                    <a:pt x="6380" y="10906"/>
                  </a:cubicBezTo>
                  <a:cubicBezTo>
                    <a:pt x="9276" y="12569"/>
                    <a:pt x="10147" y="16636"/>
                    <a:pt x="10016" y="20253"/>
                  </a:cubicBezTo>
                  <a:cubicBezTo>
                    <a:pt x="9994" y="20438"/>
                    <a:pt x="10016" y="20834"/>
                    <a:pt x="10016" y="21257"/>
                  </a:cubicBezTo>
                  <a:cubicBezTo>
                    <a:pt x="11127" y="21310"/>
                    <a:pt x="11127" y="21310"/>
                    <a:pt x="11127" y="21310"/>
                  </a:cubicBezTo>
                  <a:cubicBezTo>
                    <a:pt x="11497" y="21336"/>
                    <a:pt x="11867" y="21442"/>
                    <a:pt x="12194" y="21600"/>
                  </a:cubicBezTo>
                  <a:cubicBezTo>
                    <a:pt x="12324" y="20465"/>
                    <a:pt x="12106" y="18827"/>
                    <a:pt x="12041" y="17982"/>
                  </a:cubicBezTo>
                  <a:cubicBezTo>
                    <a:pt x="11976" y="16609"/>
                    <a:pt x="11998" y="15236"/>
                    <a:pt x="12063" y="13863"/>
                  </a:cubicBezTo>
                  <a:cubicBezTo>
                    <a:pt x="12106" y="12675"/>
                    <a:pt x="12259" y="11487"/>
                    <a:pt x="12564" y="10351"/>
                  </a:cubicBezTo>
                  <a:cubicBezTo>
                    <a:pt x="12999" y="8714"/>
                    <a:pt x="13740" y="7182"/>
                    <a:pt x="14785" y="6021"/>
                  </a:cubicBezTo>
                  <a:cubicBezTo>
                    <a:pt x="15198" y="5545"/>
                    <a:pt x="15699" y="5123"/>
                    <a:pt x="16200" y="4779"/>
                  </a:cubicBezTo>
                  <a:cubicBezTo>
                    <a:pt x="16374" y="4647"/>
                    <a:pt x="16548" y="4938"/>
                    <a:pt x="16418" y="5123"/>
                  </a:cubicBezTo>
                  <a:cubicBezTo>
                    <a:pt x="13979" y="8529"/>
                    <a:pt x="13609" y="11724"/>
                    <a:pt x="13544" y="12622"/>
                  </a:cubicBezTo>
                  <a:cubicBezTo>
                    <a:pt x="13544" y="12754"/>
                    <a:pt x="13652" y="12860"/>
                    <a:pt x="13761" y="12860"/>
                  </a:cubicBezTo>
                  <a:cubicBezTo>
                    <a:pt x="21404" y="12701"/>
                    <a:pt x="21600" y="1928"/>
                    <a:pt x="21600" y="238"/>
                  </a:cubicBezTo>
                  <a:cubicBezTo>
                    <a:pt x="21578" y="106"/>
                    <a:pt x="21491" y="0"/>
                    <a:pt x="21382" y="0"/>
                  </a:cubicBezTo>
                  <a:cubicBezTo>
                    <a:pt x="12150" y="106"/>
                    <a:pt x="10756" y="6866"/>
                    <a:pt x="10560" y="11355"/>
                  </a:cubicBezTo>
                  <a:cubicBezTo>
                    <a:pt x="10560" y="11592"/>
                    <a:pt x="10299" y="11645"/>
                    <a:pt x="10212" y="11460"/>
                  </a:cubicBezTo>
                  <a:cubicBezTo>
                    <a:pt x="9058" y="8661"/>
                    <a:pt x="6358" y="6390"/>
                    <a:pt x="174" y="6733"/>
                  </a:cubicBezTo>
                  <a:cubicBezTo>
                    <a:pt x="65" y="6733"/>
                    <a:pt x="0" y="6866"/>
                    <a:pt x="0" y="6998"/>
                  </a:cubicBezTo>
                  <a:cubicBezTo>
                    <a:pt x="44" y="8503"/>
                    <a:pt x="740" y="17058"/>
                    <a:pt x="8361" y="1716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sp>
          <p:nvSpPr>
            <p:cNvPr id="750" name="Freeform 26"/>
            <p:cNvSpPr/>
            <p:nvPr/>
          </p:nvSpPr>
          <p:spPr>
            <a:xfrm>
              <a:off x="0" y="191030"/>
              <a:ext cx="362042" cy="174730"/>
            </a:xfrm>
            <a:custGeom>
              <a:avLst/>
              <a:gdLst/>
              <a:ahLst/>
              <a:cxnLst>
                <a:cxn ang="0">
                  <a:pos x="wd2" y="hd2"/>
                </a:cxn>
                <a:cxn ang="5400000">
                  <a:pos x="wd2" y="hd2"/>
                </a:cxn>
                <a:cxn ang="10800000">
                  <a:pos x="wd2" y="hd2"/>
                </a:cxn>
                <a:cxn ang="16200000">
                  <a:pos x="wd2" y="hd2"/>
                </a:cxn>
              </a:cxnLst>
              <a:rect l="0" t="0" r="r" b="b"/>
              <a:pathLst>
                <a:path w="21416" h="21550" extrusionOk="0">
                  <a:moveTo>
                    <a:pt x="300" y="21550"/>
                  </a:moveTo>
                  <a:cubicBezTo>
                    <a:pt x="245" y="21550"/>
                    <a:pt x="191" y="21522"/>
                    <a:pt x="136" y="21436"/>
                  </a:cubicBezTo>
                  <a:cubicBezTo>
                    <a:pt x="54" y="21323"/>
                    <a:pt x="0" y="21124"/>
                    <a:pt x="0" y="20925"/>
                  </a:cubicBezTo>
                  <a:cubicBezTo>
                    <a:pt x="0" y="8334"/>
                    <a:pt x="0" y="8334"/>
                    <a:pt x="0" y="8334"/>
                  </a:cubicBezTo>
                  <a:cubicBezTo>
                    <a:pt x="0" y="8107"/>
                    <a:pt x="68" y="7908"/>
                    <a:pt x="150" y="7794"/>
                  </a:cubicBezTo>
                  <a:cubicBezTo>
                    <a:pt x="5911" y="973"/>
                    <a:pt x="5911" y="973"/>
                    <a:pt x="5911" y="973"/>
                  </a:cubicBezTo>
                  <a:cubicBezTo>
                    <a:pt x="6496" y="263"/>
                    <a:pt x="7164" y="-50"/>
                    <a:pt x="7831" y="7"/>
                  </a:cubicBezTo>
                  <a:cubicBezTo>
                    <a:pt x="13633" y="632"/>
                    <a:pt x="13633" y="632"/>
                    <a:pt x="13633" y="632"/>
                  </a:cubicBezTo>
                  <a:cubicBezTo>
                    <a:pt x="14436" y="717"/>
                    <a:pt x="15063" y="2110"/>
                    <a:pt x="15063" y="3787"/>
                  </a:cubicBezTo>
                  <a:cubicBezTo>
                    <a:pt x="15063" y="5407"/>
                    <a:pt x="14477" y="6743"/>
                    <a:pt x="13701" y="6913"/>
                  </a:cubicBezTo>
                  <a:cubicBezTo>
                    <a:pt x="11903" y="7283"/>
                    <a:pt x="11903" y="7283"/>
                    <a:pt x="11903" y="7283"/>
                  </a:cubicBezTo>
                  <a:cubicBezTo>
                    <a:pt x="13469" y="8590"/>
                    <a:pt x="13469" y="8590"/>
                    <a:pt x="13469" y="8590"/>
                  </a:cubicBezTo>
                  <a:cubicBezTo>
                    <a:pt x="16670" y="6743"/>
                    <a:pt x="16670" y="6743"/>
                    <a:pt x="16670" y="6743"/>
                  </a:cubicBezTo>
                  <a:cubicBezTo>
                    <a:pt x="18590" y="2195"/>
                    <a:pt x="18590" y="2195"/>
                    <a:pt x="18590" y="2195"/>
                  </a:cubicBezTo>
                  <a:cubicBezTo>
                    <a:pt x="18876" y="1513"/>
                    <a:pt x="19285" y="1115"/>
                    <a:pt x="19707" y="1058"/>
                  </a:cubicBezTo>
                  <a:cubicBezTo>
                    <a:pt x="20143" y="1030"/>
                    <a:pt x="20565" y="1314"/>
                    <a:pt x="20878" y="1939"/>
                  </a:cubicBezTo>
                  <a:cubicBezTo>
                    <a:pt x="21532" y="3162"/>
                    <a:pt x="21600" y="5208"/>
                    <a:pt x="21028" y="6601"/>
                  </a:cubicBezTo>
                  <a:cubicBezTo>
                    <a:pt x="18440" y="12995"/>
                    <a:pt x="18440" y="12995"/>
                    <a:pt x="18440" y="12995"/>
                  </a:cubicBezTo>
                  <a:cubicBezTo>
                    <a:pt x="18399" y="13081"/>
                    <a:pt x="18359" y="13137"/>
                    <a:pt x="18304" y="13194"/>
                  </a:cubicBezTo>
                  <a:cubicBezTo>
                    <a:pt x="13456" y="16349"/>
                    <a:pt x="13456" y="16349"/>
                    <a:pt x="13456" y="16349"/>
                  </a:cubicBezTo>
                  <a:cubicBezTo>
                    <a:pt x="13238" y="16491"/>
                    <a:pt x="13006" y="16548"/>
                    <a:pt x="12775" y="16491"/>
                  </a:cubicBezTo>
                  <a:cubicBezTo>
                    <a:pt x="7940" y="15781"/>
                    <a:pt x="7940" y="15781"/>
                    <a:pt x="7940" y="15781"/>
                  </a:cubicBezTo>
                  <a:cubicBezTo>
                    <a:pt x="7708" y="15752"/>
                    <a:pt x="7463" y="15809"/>
                    <a:pt x="7232" y="16008"/>
                  </a:cubicBezTo>
                  <a:cubicBezTo>
                    <a:pt x="409" y="21522"/>
                    <a:pt x="409" y="21522"/>
                    <a:pt x="409" y="21522"/>
                  </a:cubicBezTo>
                  <a:cubicBezTo>
                    <a:pt x="381" y="21550"/>
                    <a:pt x="340" y="21550"/>
                    <a:pt x="300" y="21550"/>
                  </a:cubicBezTo>
                  <a:close/>
                  <a:moveTo>
                    <a:pt x="599" y="8704"/>
                  </a:moveTo>
                  <a:cubicBezTo>
                    <a:pt x="599" y="20015"/>
                    <a:pt x="599" y="20015"/>
                    <a:pt x="599" y="20015"/>
                  </a:cubicBezTo>
                  <a:cubicBezTo>
                    <a:pt x="7014" y="14843"/>
                    <a:pt x="7014" y="14843"/>
                    <a:pt x="7014" y="14843"/>
                  </a:cubicBezTo>
                  <a:cubicBezTo>
                    <a:pt x="7327" y="14587"/>
                    <a:pt x="7654" y="14473"/>
                    <a:pt x="7981" y="14530"/>
                  </a:cubicBezTo>
                  <a:cubicBezTo>
                    <a:pt x="12816" y="15269"/>
                    <a:pt x="12816" y="15269"/>
                    <a:pt x="12816" y="15269"/>
                  </a:cubicBezTo>
                  <a:cubicBezTo>
                    <a:pt x="12979" y="15269"/>
                    <a:pt x="13129" y="15241"/>
                    <a:pt x="13279" y="15155"/>
                  </a:cubicBezTo>
                  <a:cubicBezTo>
                    <a:pt x="18032" y="12057"/>
                    <a:pt x="18032" y="12057"/>
                    <a:pt x="18032" y="12057"/>
                  </a:cubicBezTo>
                  <a:cubicBezTo>
                    <a:pt x="20579" y="5805"/>
                    <a:pt x="20579" y="5805"/>
                    <a:pt x="20579" y="5805"/>
                  </a:cubicBezTo>
                  <a:cubicBezTo>
                    <a:pt x="20933" y="4924"/>
                    <a:pt x="20892" y="3616"/>
                    <a:pt x="20483" y="2849"/>
                  </a:cubicBezTo>
                  <a:cubicBezTo>
                    <a:pt x="20279" y="2479"/>
                    <a:pt x="20020" y="2281"/>
                    <a:pt x="19748" y="2309"/>
                  </a:cubicBezTo>
                  <a:cubicBezTo>
                    <a:pt x="19475" y="2337"/>
                    <a:pt x="19217" y="2593"/>
                    <a:pt x="19040" y="3019"/>
                  </a:cubicBezTo>
                  <a:cubicBezTo>
                    <a:pt x="17051" y="7709"/>
                    <a:pt x="17051" y="7709"/>
                    <a:pt x="17051" y="7709"/>
                  </a:cubicBezTo>
                  <a:cubicBezTo>
                    <a:pt x="17010" y="7794"/>
                    <a:pt x="16969" y="7851"/>
                    <a:pt x="16915" y="7879"/>
                  </a:cubicBezTo>
                  <a:cubicBezTo>
                    <a:pt x="13537" y="9869"/>
                    <a:pt x="13537" y="9869"/>
                    <a:pt x="13537" y="9869"/>
                  </a:cubicBezTo>
                  <a:cubicBezTo>
                    <a:pt x="13469" y="9897"/>
                    <a:pt x="13401" y="9897"/>
                    <a:pt x="13333" y="9841"/>
                  </a:cubicBezTo>
                  <a:cubicBezTo>
                    <a:pt x="10541" y="7482"/>
                    <a:pt x="10541" y="7482"/>
                    <a:pt x="10541" y="7482"/>
                  </a:cubicBezTo>
                  <a:cubicBezTo>
                    <a:pt x="10419" y="7368"/>
                    <a:pt x="10337" y="7112"/>
                    <a:pt x="10364" y="6828"/>
                  </a:cubicBezTo>
                  <a:cubicBezTo>
                    <a:pt x="10378" y="6544"/>
                    <a:pt x="10487" y="6316"/>
                    <a:pt x="10623" y="6288"/>
                  </a:cubicBezTo>
                  <a:cubicBezTo>
                    <a:pt x="13633" y="5663"/>
                    <a:pt x="13633" y="5663"/>
                    <a:pt x="13633" y="5663"/>
                  </a:cubicBezTo>
                  <a:cubicBezTo>
                    <a:pt x="14109" y="5577"/>
                    <a:pt x="14464" y="4753"/>
                    <a:pt x="14464" y="3787"/>
                  </a:cubicBezTo>
                  <a:cubicBezTo>
                    <a:pt x="14464" y="2764"/>
                    <a:pt x="14082" y="1939"/>
                    <a:pt x="13592" y="1883"/>
                  </a:cubicBezTo>
                  <a:cubicBezTo>
                    <a:pt x="7804" y="1257"/>
                    <a:pt x="7804" y="1257"/>
                    <a:pt x="7804" y="1257"/>
                  </a:cubicBezTo>
                  <a:cubicBezTo>
                    <a:pt x="7245" y="1201"/>
                    <a:pt x="6687" y="1485"/>
                    <a:pt x="6210" y="2053"/>
                  </a:cubicBezTo>
                  <a:lnTo>
                    <a:pt x="599" y="8704"/>
                  </a:ln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grpSp>
      <p:sp>
        <p:nvSpPr>
          <p:cNvPr id="8" name="Title 1">
            <a:extLst>
              <a:ext uri="{FF2B5EF4-FFF2-40B4-BE49-F238E27FC236}">
                <a16:creationId xmlns:a16="http://schemas.microsoft.com/office/drawing/2014/main" id="{0CFB2D0F-34DD-4D47-B9D0-443106466B5D}"/>
              </a:ext>
            </a:extLst>
          </p:cNvPr>
          <p:cNvSpPr txBox="1">
            <a:spLocks/>
          </p:cNvSpPr>
          <p:nvPr/>
        </p:nvSpPr>
        <p:spPr>
          <a:xfrm>
            <a:off x="22410" y="774470"/>
            <a:ext cx="10933202" cy="55726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97500"/>
          </a:bodyPr>
          <a:lstStyle>
            <a:lvl1pPr marL="0" marR="0" indent="0" algn="l" defTabSz="868680" rtl="0" latinLnBrk="0">
              <a:lnSpc>
                <a:spcPct val="90000"/>
              </a:lnSpc>
              <a:spcBef>
                <a:spcPts val="0"/>
              </a:spcBef>
              <a:spcAft>
                <a:spcPts val="0"/>
              </a:spcAft>
              <a:buClrTx/>
              <a:buSzTx/>
              <a:buFontTx/>
              <a:buNone/>
              <a:tabLst/>
              <a:defRPr sz="3230" b="0" i="0" u="none" strike="noStrike" cap="none" spc="0" baseline="0">
                <a:ln>
                  <a:noFill/>
                </a:ln>
                <a:solidFill>
                  <a:srgbClr val="29BA74"/>
                </a:solidFill>
                <a:uFillTx/>
                <a:latin typeface="+mj-lt"/>
                <a:ea typeface="+mj-ea"/>
                <a:cs typeface="+mj-cs"/>
                <a:sym typeface="Trebuchet MS"/>
              </a:defRPr>
            </a:lvl1pPr>
            <a:lvl2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2pPr>
            <a:lvl3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3pPr>
            <a:lvl4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4pPr>
            <a:lvl5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5pPr>
            <a:lvl6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6pPr>
            <a:lvl7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7pPr>
            <a:lvl8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8pPr>
            <a:lvl9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9pPr>
          </a:lstStyle>
          <a:p>
            <a:pPr hangingPunct="1"/>
            <a:br>
              <a:rPr lang="en-US" sz="2000" dirty="0"/>
            </a:br>
            <a:endParaRPr lang="en-US" sz="2000" dirty="0"/>
          </a:p>
        </p:txBody>
      </p:sp>
      <p:sp>
        <p:nvSpPr>
          <p:cNvPr id="2" name="Rectangle 1">
            <a:extLst>
              <a:ext uri="{FF2B5EF4-FFF2-40B4-BE49-F238E27FC236}">
                <a16:creationId xmlns:a16="http://schemas.microsoft.com/office/drawing/2014/main" id="{D58FB053-BAAD-473B-BBFF-A20282E48378}"/>
              </a:ext>
            </a:extLst>
          </p:cNvPr>
          <p:cNvSpPr/>
          <p:nvPr/>
        </p:nvSpPr>
        <p:spPr>
          <a:xfrm>
            <a:off x="22410" y="1418284"/>
            <a:ext cx="11323614" cy="923330"/>
          </a:xfrm>
          <a:prstGeom prst="rect">
            <a:avLst/>
          </a:prstGeom>
        </p:spPr>
        <p:txBody>
          <a:bodyPr wrap="square">
            <a:spAutoFit/>
          </a:bodyPr>
          <a:lstStyle/>
          <a:p>
            <a:pPr marL="285750" indent="-285750">
              <a:buFont typeface="Arial" panose="020B0604020202020204" pitchFamily="34" charset="0"/>
              <a:buChar char="•"/>
            </a:pPr>
            <a:r>
              <a:rPr lang="en-US" dirty="0"/>
              <a:t>We have a </a:t>
            </a:r>
            <a:r>
              <a:rPr lang="en-US" dirty="0" err="1"/>
              <a:t>RouterGuard</a:t>
            </a:r>
            <a:r>
              <a:rPr lang="en-US" dirty="0"/>
              <a:t> service which controls the behavior of the routing. You cannot access the website (except login and register) without logging in, even if you modify the URL. </a:t>
            </a:r>
          </a:p>
          <a:p>
            <a:endParaRPr lang="en-US" dirty="0"/>
          </a:p>
        </p:txBody>
      </p:sp>
      <p:sp>
        <p:nvSpPr>
          <p:cNvPr id="3" name="Rectangle 2">
            <a:extLst>
              <a:ext uri="{FF2B5EF4-FFF2-40B4-BE49-F238E27FC236}">
                <a16:creationId xmlns:a16="http://schemas.microsoft.com/office/drawing/2014/main" id="{376C84A1-6FE6-4F10-980B-02A661CD2FF5}"/>
              </a:ext>
            </a:extLst>
          </p:cNvPr>
          <p:cNvSpPr/>
          <p:nvPr/>
        </p:nvSpPr>
        <p:spPr>
          <a:xfrm>
            <a:off x="172575" y="4322823"/>
            <a:ext cx="6498895" cy="923330"/>
          </a:xfrm>
          <a:prstGeom prst="rect">
            <a:avLst/>
          </a:prstGeom>
          <a:noFill/>
        </p:spPr>
        <p:txBody>
          <a:bodyPr wrap="none" lIns="91440" tIns="45720" rIns="91440" bIns="45720">
            <a:spAutoFit/>
          </a:bodyPr>
          <a:lstStyle/>
          <a:p>
            <a:pPr algn="ctr"/>
            <a:r>
              <a:rPr lang="en-US" sz="5400" b="1" dirty="0">
                <a:ln w="22225">
                  <a:solidFill>
                    <a:schemeClr val="accent2"/>
                  </a:solidFill>
                  <a:prstDash val="solid"/>
                </a:ln>
                <a:solidFill>
                  <a:schemeClr val="accent2">
                    <a:lumMod val="40000"/>
                    <a:lumOff val="60000"/>
                  </a:schemeClr>
                </a:solidFill>
              </a:rPr>
              <a:t>Time for the demo!</a:t>
            </a:r>
            <a:endParaRPr lang="en-US"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2815886547"/>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 name="Title 1"/>
          <p:cNvSpPr txBox="1">
            <a:spLocks noGrp="1"/>
          </p:cNvSpPr>
          <p:nvPr>
            <p:ph type="title"/>
          </p:nvPr>
        </p:nvSpPr>
        <p:spPr>
          <a:xfrm>
            <a:off x="22410" y="230943"/>
            <a:ext cx="11622282" cy="403539"/>
          </a:xfrm>
          <a:prstGeom prst="rect">
            <a:avLst/>
          </a:prstGeom>
        </p:spPr>
        <p:txBody>
          <a:bodyPr>
            <a:normAutofit fontScale="90000"/>
          </a:bodyPr>
          <a:lstStyle>
            <a:lvl1pPr defTabSz="868680">
              <a:defRPr sz="3230"/>
            </a:lvl1pPr>
          </a:lstStyle>
          <a:p>
            <a:r>
              <a:rPr lang="en-US" sz="3600" dirty="0"/>
              <a:t>Special Features---Deployment with Packer and Terraform</a:t>
            </a:r>
            <a:br>
              <a:rPr lang="en-US" sz="2000" dirty="0"/>
            </a:br>
            <a:endParaRPr lang="en-US" sz="2000" dirty="0"/>
          </a:p>
        </p:txBody>
      </p:sp>
      <p:sp>
        <p:nvSpPr>
          <p:cNvPr id="748" name="NavigationTriangle"/>
          <p:cNvSpPr/>
          <p:nvPr/>
        </p:nvSpPr>
        <p:spPr>
          <a:xfrm rot="16200000">
            <a:off x="11116164" y="-21447"/>
            <a:ext cx="1054388" cy="1097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rgbClr val="29BA74"/>
          </a:solidFill>
          <a:ln w="12700">
            <a:miter lim="400000"/>
          </a:ln>
        </p:spPr>
        <p:txBody>
          <a:bodyPr lIns="45719" rIns="45719" anchor="ctr"/>
          <a:lstStyle/>
          <a:p>
            <a:pPr algn="ctr">
              <a:lnSpc>
                <a:spcPct val="90000"/>
              </a:lnSpc>
              <a:spcBef>
                <a:spcPts val="1000"/>
              </a:spcBef>
              <a:defRPr sz="1200">
                <a:solidFill>
                  <a:srgbClr val="FFFFFF"/>
                </a:solidFill>
              </a:defRPr>
            </a:pPr>
            <a:endParaRPr/>
          </a:p>
        </p:txBody>
      </p:sp>
      <p:grpSp>
        <p:nvGrpSpPr>
          <p:cNvPr id="751" name="NavigationIcon"/>
          <p:cNvGrpSpPr/>
          <p:nvPr/>
        </p:nvGrpSpPr>
        <p:grpSpPr>
          <a:xfrm>
            <a:off x="11690850" y="132877"/>
            <a:ext cx="362043" cy="365760"/>
            <a:chOff x="0" y="0"/>
            <a:chExt cx="362041" cy="365759"/>
          </a:xfrm>
        </p:grpSpPr>
        <p:sp>
          <p:nvSpPr>
            <p:cNvPr id="749" name="Freeform 25"/>
            <p:cNvSpPr/>
            <p:nvPr/>
          </p:nvSpPr>
          <p:spPr>
            <a:xfrm>
              <a:off x="113316" y="0"/>
              <a:ext cx="228356" cy="188534"/>
            </a:xfrm>
            <a:custGeom>
              <a:avLst/>
              <a:gdLst/>
              <a:ahLst/>
              <a:cxnLst>
                <a:cxn ang="0">
                  <a:pos x="wd2" y="hd2"/>
                </a:cxn>
                <a:cxn ang="5400000">
                  <a:pos x="wd2" y="hd2"/>
                </a:cxn>
                <a:cxn ang="10800000">
                  <a:pos x="wd2" y="hd2"/>
                </a:cxn>
                <a:cxn ang="16200000">
                  <a:pos x="wd2" y="hd2"/>
                </a:cxn>
              </a:cxnLst>
              <a:rect l="0" t="0" r="r" b="b"/>
              <a:pathLst>
                <a:path w="21600" h="21600" extrusionOk="0">
                  <a:moveTo>
                    <a:pt x="8361" y="17164"/>
                  </a:moveTo>
                  <a:cubicBezTo>
                    <a:pt x="8448" y="17164"/>
                    <a:pt x="8535" y="17058"/>
                    <a:pt x="8535" y="16953"/>
                  </a:cubicBezTo>
                  <a:cubicBezTo>
                    <a:pt x="8601" y="16240"/>
                    <a:pt x="8514" y="13837"/>
                    <a:pt x="6162" y="11275"/>
                  </a:cubicBezTo>
                  <a:cubicBezTo>
                    <a:pt x="6010" y="11117"/>
                    <a:pt x="6184" y="10774"/>
                    <a:pt x="6380" y="10906"/>
                  </a:cubicBezTo>
                  <a:cubicBezTo>
                    <a:pt x="9276" y="12569"/>
                    <a:pt x="10147" y="16636"/>
                    <a:pt x="10016" y="20253"/>
                  </a:cubicBezTo>
                  <a:cubicBezTo>
                    <a:pt x="9994" y="20438"/>
                    <a:pt x="10016" y="20834"/>
                    <a:pt x="10016" y="21257"/>
                  </a:cubicBezTo>
                  <a:cubicBezTo>
                    <a:pt x="11127" y="21310"/>
                    <a:pt x="11127" y="21310"/>
                    <a:pt x="11127" y="21310"/>
                  </a:cubicBezTo>
                  <a:cubicBezTo>
                    <a:pt x="11497" y="21336"/>
                    <a:pt x="11867" y="21442"/>
                    <a:pt x="12194" y="21600"/>
                  </a:cubicBezTo>
                  <a:cubicBezTo>
                    <a:pt x="12324" y="20465"/>
                    <a:pt x="12106" y="18827"/>
                    <a:pt x="12041" y="17982"/>
                  </a:cubicBezTo>
                  <a:cubicBezTo>
                    <a:pt x="11976" y="16609"/>
                    <a:pt x="11998" y="15236"/>
                    <a:pt x="12063" y="13863"/>
                  </a:cubicBezTo>
                  <a:cubicBezTo>
                    <a:pt x="12106" y="12675"/>
                    <a:pt x="12259" y="11487"/>
                    <a:pt x="12564" y="10351"/>
                  </a:cubicBezTo>
                  <a:cubicBezTo>
                    <a:pt x="12999" y="8714"/>
                    <a:pt x="13740" y="7182"/>
                    <a:pt x="14785" y="6021"/>
                  </a:cubicBezTo>
                  <a:cubicBezTo>
                    <a:pt x="15198" y="5545"/>
                    <a:pt x="15699" y="5123"/>
                    <a:pt x="16200" y="4779"/>
                  </a:cubicBezTo>
                  <a:cubicBezTo>
                    <a:pt x="16374" y="4647"/>
                    <a:pt x="16548" y="4938"/>
                    <a:pt x="16418" y="5123"/>
                  </a:cubicBezTo>
                  <a:cubicBezTo>
                    <a:pt x="13979" y="8529"/>
                    <a:pt x="13609" y="11724"/>
                    <a:pt x="13544" y="12622"/>
                  </a:cubicBezTo>
                  <a:cubicBezTo>
                    <a:pt x="13544" y="12754"/>
                    <a:pt x="13652" y="12860"/>
                    <a:pt x="13761" y="12860"/>
                  </a:cubicBezTo>
                  <a:cubicBezTo>
                    <a:pt x="21404" y="12701"/>
                    <a:pt x="21600" y="1928"/>
                    <a:pt x="21600" y="238"/>
                  </a:cubicBezTo>
                  <a:cubicBezTo>
                    <a:pt x="21578" y="106"/>
                    <a:pt x="21491" y="0"/>
                    <a:pt x="21382" y="0"/>
                  </a:cubicBezTo>
                  <a:cubicBezTo>
                    <a:pt x="12150" y="106"/>
                    <a:pt x="10756" y="6866"/>
                    <a:pt x="10560" y="11355"/>
                  </a:cubicBezTo>
                  <a:cubicBezTo>
                    <a:pt x="10560" y="11592"/>
                    <a:pt x="10299" y="11645"/>
                    <a:pt x="10212" y="11460"/>
                  </a:cubicBezTo>
                  <a:cubicBezTo>
                    <a:pt x="9058" y="8661"/>
                    <a:pt x="6358" y="6390"/>
                    <a:pt x="174" y="6733"/>
                  </a:cubicBezTo>
                  <a:cubicBezTo>
                    <a:pt x="65" y="6733"/>
                    <a:pt x="0" y="6866"/>
                    <a:pt x="0" y="6998"/>
                  </a:cubicBezTo>
                  <a:cubicBezTo>
                    <a:pt x="44" y="8503"/>
                    <a:pt x="740" y="17058"/>
                    <a:pt x="8361" y="1716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sp>
          <p:nvSpPr>
            <p:cNvPr id="750" name="Freeform 26"/>
            <p:cNvSpPr/>
            <p:nvPr/>
          </p:nvSpPr>
          <p:spPr>
            <a:xfrm>
              <a:off x="0" y="191030"/>
              <a:ext cx="362042" cy="174730"/>
            </a:xfrm>
            <a:custGeom>
              <a:avLst/>
              <a:gdLst/>
              <a:ahLst/>
              <a:cxnLst>
                <a:cxn ang="0">
                  <a:pos x="wd2" y="hd2"/>
                </a:cxn>
                <a:cxn ang="5400000">
                  <a:pos x="wd2" y="hd2"/>
                </a:cxn>
                <a:cxn ang="10800000">
                  <a:pos x="wd2" y="hd2"/>
                </a:cxn>
                <a:cxn ang="16200000">
                  <a:pos x="wd2" y="hd2"/>
                </a:cxn>
              </a:cxnLst>
              <a:rect l="0" t="0" r="r" b="b"/>
              <a:pathLst>
                <a:path w="21416" h="21550" extrusionOk="0">
                  <a:moveTo>
                    <a:pt x="300" y="21550"/>
                  </a:moveTo>
                  <a:cubicBezTo>
                    <a:pt x="245" y="21550"/>
                    <a:pt x="191" y="21522"/>
                    <a:pt x="136" y="21436"/>
                  </a:cubicBezTo>
                  <a:cubicBezTo>
                    <a:pt x="54" y="21323"/>
                    <a:pt x="0" y="21124"/>
                    <a:pt x="0" y="20925"/>
                  </a:cubicBezTo>
                  <a:cubicBezTo>
                    <a:pt x="0" y="8334"/>
                    <a:pt x="0" y="8334"/>
                    <a:pt x="0" y="8334"/>
                  </a:cubicBezTo>
                  <a:cubicBezTo>
                    <a:pt x="0" y="8107"/>
                    <a:pt x="68" y="7908"/>
                    <a:pt x="150" y="7794"/>
                  </a:cubicBezTo>
                  <a:cubicBezTo>
                    <a:pt x="5911" y="973"/>
                    <a:pt x="5911" y="973"/>
                    <a:pt x="5911" y="973"/>
                  </a:cubicBezTo>
                  <a:cubicBezTo>
                    <a:pt x="6496" y="263"/>
                    <a:pt x="7164" y="-50"/>
                    <a:pt x="7831" y="7"/>
                  </a:cubicBezTo>
                  <a:cubicBezTo>
                    <a:pt x="13633" y="632"/>
                    <a:pt x="13633" y="632"/>
                    <a:pt x="13633" y="632"/>
                  </a:cubicBezTo>
                  <a:cubicBezTo>
                    <a:pt x="14436" y="717"/>
                    <a:pt x="15063" y="2110"/>
                    <a:pt x="15063" y="3787"/>
                  </a:cubicBezTo>
                  <a:cubicBezTo>
                    <a:pt x="15063" y="5407"/>
                    <a:pt x="14477" y="6743"/>
                    <a:pt x="13701" y="6913"/>
                  </a:cubicBezTo>
                  <a:cubicBezTo>
                    <a:pt x="11903" y="7283"/>
                    <a:pt x="11903" y="7283"/>
                    <a:pt x="11903" y="7283"/>
                  </a:cubicBezTo>
                  <a:cubicBezTo>
                    <a:pt x="13469" y="8590"/>
                    <a:pt x="13469" y="8590"/>
                    <a:pt x="13469" y="8590"/>
                  </a:cubicBezTo>
                  <a:cubicBezTo>
                    <a:pt x="16670" y="6743"/>
                    <a:pt x="16670" y="6743"/>
                    <a:pt x="16670" y="6743"/>
                  </a:cubicBezTo>
                  <a:cubicBezTo>
                    <a:pt x="18590" y="2195"/>
                    <a:pt x="18590" y="2195"/>
                    <a:pt x="18590" y="2195"/>
                  </a:cubicBezTo>
                  <a:cubicBezTo>
                    <a:pt x="18876" y="1513"/>
                    <a:pt x="19285" y="1115"/>
                    <a:pt x="19707" y="1058"/>
                  </a:cubicBezTo>
                  <a:cubicBezTo>
                    <a:pt x="20143" y="1030"/>
                    <a:pt x="20565" y="1314"/>
                    <a:pt x="20878" y="1939"/>
                  </a:cubicBezTo>
                  <a:cubicBezTo>
                    <a:pt x="21532" y="3162"/>
                    <a:pt x="21600" y="5208"/>
                    <a:pt x="21028" y="6601"/>
                  </a:cubicBezTo>
                  <a:cubicBezTo>
                    <a:pt x="18440" y="12995"/>
                    <a:pt x="18440" y="12995"/>
                    <a:pt x="18440" y="12995"/>
                  </a:cubicBezTo>
                  <a:cubicBezTo>
                    <a:pt x="18399" y="13081"/>
                    <a:pt x="18359" y="13137"/>
                    <a:pt x="18304" y="13194"/>
                  </a:cubicBezTo>
                  <a:cubicBezTo>
                    <a:pt x="13456" y="16349"/>
                    <a:pt x="13456" y="16349"/>
                    <a:pt x="13456" y="16349"/>
                  </a:cubicBezTo>
                  <a:cubicBezTo>
                    <a:pt x="13238" y="16491"/>
                    <a:pt x="13006" y="16548"/>
                    <a:pt x="12775" y="16491"/>
                  </a:cubicBezTo>
                  <a:cubicBezTo>
                    <a:pt x="7940" y="15781"/>
                    <a:pt x="7940" y="15781"/>
                    <a:pt x="7940" y="15781"/>
                  </a:cubicBezTo>
                  <a:cubicBezTo>
                    <a:pt x="7708" y="15752"/>
                    <a:pt x="7463" y="15809"/>
                    <a:pt x="7232" y="16008"/>
                  </a:cubicBezTo>
                  <a:cubicBezTo>
                    <a:pt x="409" y="21522"/>
                    <a:pt x="409" y="21522"/>
                    <a:pt x="409" y="21522"/>
                  </a:cubicBezTo>
                  <a:cubicBezTo>
                    <a:pt x="381" y="21550"/>
                    <a:pt x="340" y="21550"/>
                    <a:pt x="300" y="21550"/>
                  </a:cubicBezTo>
                  <a:close/>
                  <a:moveTo>
                    <a:pt x="599" y="8704"/>
                  </a:moveTo>
                  <a:cubicBezTo>
                    <a:pt x="599" y="20015"/>
                    <a:pt x="599" y="20015"/>
                    <a:pt x="599" y="20015"/>
                  </a:cubicBezTo>
                  <a:cubicBezTo>
                    <a:pt x="7014" y="14843"/>
                    <a:pt x="7014" y="14843"/>
                    <a:pt x="7014" y="14843"/>
                  </a:cubicBezTo>
                  <a:cubicBezTo>
                    <a:pt x="7327" y="14587"/>
                    <a:pt x="7654" y="14473"/>
                    <a:pt x="7981" y="14530"/>
                  </a:cubicBezTo>
                  <a:cubicBezTo>
                    <a:pt x="12816" y="15269"/>
                    <a:pt x="12816" y="15269"/>
                    <a:pt x="12816" y="15269"/>
                  </a:cubicBezTo>
                  <a:cubicBezTo>
                    <a:pt x="12979" y="15269"/>
                    <a:pt x="13129" y="15241"/>
                    <a:pt x="13279" y="15155"/>
                  </a:cubicBezTo>
                  <a:cubicBezTo>
                    <a:pt x="18032" y="12057"/>
                    <a:pt x="18032" y="12057"/>
                    <a:pt x="18032" y="12057"/>
                  </a:cubicBezTo>
                  <a:cubicBezTo>
                    <a:pt x="20579" y="5805"/>
                    <a:pt x="20579" y="5805"/>
                    <a:pt x="20579" y="5805"/>
                  </a:cubicBezTo>
                  <a:cubicBezTo>
                    <a:pt x="20933" y="4924"/>
                    <a:pt x="20892" y="3616"/>
                    <a:pt x="20483" y="2849"/>
                  </a:cubicBezTo>
                  <a:cubicBezTo>
                    <a:pt x="20279" y="2479"/>
                    <a:pt x="20020" y="2281"/>
                    <a:pt x="19748" y="2309"/>
                  </a:cubicBezTo>
                  <a:cubicBezTo>
                    <a:pt x="19475" y="2337"/>
                    <a:pt x="19217" y="2593"/>
                    <a:pt x="19040" y="3019"/>
                  </a:cubicBezTo>
                  <a:cubicBezTo>
                    <a:pt x="17051" y="7709"/>
                    <a:pt x="17051" y="7709"/>
                    <a:pt x="17051" y="7709"/>
                  </a:cubicBezTo>
                  <a:cubicBezTo>
                    <a:pt x="17010" y="7794"/>
                    <a:pt x="16969" y="7851"/>
                    <a:pt x="16915" y="7879"/>
                  </a:cubicBezTo>
                  <a:cubicBezTo>
                    <a:pt x="13537" y="9869"/>
                    <a:pt x="13537" y="9869"/>
                    <a:pt x="13537" y="9869"/>
                  </a:cubicBezTo>
                  <a:cubicBezTo>
                    <a:pt x="13469" y="9897"/>
                    <a:pt x="13401" y="9897"/>
                    <a:pt x="13333" y="9841"/>
                  </a:cubicBezTo>
                  <a:cubicBezTo>
                    <a:pt x="10541" y="7482"/>
                    <a:pt x="10541" y="7482"/>
                    <a:pt x="10541" y="7482"/>
                  </a:cubicBezTo>
                  <a:cubicBezTo>
                    <a:pt x="10419" y="7368"/>
                    <a:pt x="10337" y="7112"/>
                    <a:pt x="10364" y="6828"/>
                  </a:cubicBezTo>
                  <a:cubicBezTo>
                    <a:pt x="10378" y="6544"/>
                    <a:pt x="10487" y="6316"/>
                    <a:pt x="10623" y="6288"/>
                  </a:cubicBezTo>
                  <a:cubicBezTo>
                    <a:pt x="13633" y="5663"/>
                    <a:pt x="13633" y="5663"/>
                    <a:pt x="13633" y="5663"/>
                  </a:cubicBezTo>
                  <a:cubicBezTo>
                    <a:pt x="14109" y="5577"/>
                    <a:pt x="14464" y="4753"/>
                    <a:pt x="14464" y="3787"/>
                  </a:cubicBezTo>
                  <a:cubicBezTo>
                    <a:pt x="14464" y="2764"/>
                    <a:pt x="14082" y="1939"/>
                    <a:pt x="13592" y="1883"/>
                  </a:cubicBezTo>
                  <a:cubicBezTo>
                    <a:pt x="7804" y="1257"/>
                    <a:pt x="7804" y="1257"/>
                    <a:pt x="7804" y="1257"/>
                  </a:cubicBezTo>
                  <a:cubicBezTo>
                    <a:pt x="7245" y="1201"/>
                    <a:pt x="6687" y="1485"/>
                    <a:pt x="6210" y="2053"/>
                  </a:cubicBezTo>
                  <a:lnTo>
                    <a:pt x="599" y="8704"/>
                  </a:ln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grpSp>
      <p:sp>
        <p:nvSpPr>
          <p:cNvPr id="8" name="Title 1">
            <a:extLst>
              <a:ext uri="{FF2B5EF4-FFF2-40B4-BE49-F238E27FC236}">
                <a16:creationId xmlns:a16="http://schemas.microsoft.com/office/drawing/2014/main" id="{0CFB2D0F-34DD-4D47-B9D0-443106466B5D}"/>
              </a:ext>
            </a:extLst>
          </p:cNvPr>
          <p:cNvSpPr txBox="1">
            <a:spLocks/>
          </p:cNvSpPr>
          <p:nvPr/>
        </p:nvSpPr>
        <p:spPr>
          <a:xfrm>
            <a:off x="22410" y="774470"/>
            <a:ext cx="10933202" cy="55726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97500"/>
          </a:bodyPr>
          <a:lstStyle>
            <a:lvl1pPr marL="0" marR="0" indent="0" algn="l" defTabSz="868680" rtl="0" latinLnBrk="0">
              <a:lnSpc>
                <a:spcPct val="90000"/>
              </a:lnSpc>
              <a:spcBef>
                <a:spcPts val="0"/>
              </a:spcBef>
              <a:spcAft>
                <a:spcPts val="0"/>
              </a:spcAft>
              <a:buClrTx/>
              <a:buSzTx/>
              <a:buFontTx/>
              <a:buNone/>
              <a:tabLst/>
              <a:defRPr sz="3230" b="0" i="0" u="none" strike="noStrike" cap="none" spc="0" baseline="0">
                <a:ln>
                  <a:noFill/>
                </a:ln>
                <a:solidFill>
                  <a:srgbClr val="29BA74"/>
                </a:solidFill>
                <a:uFillTx/>
                <a:latin typeface="+mj-lt"/>
                <a:ea typeface="+mj-ea"/>
                <a:cs typeface="+mj-cs"/>
                <a:sym typeface="Trebuchet MS"/>
              </a:defRPr>
            </a:lvl1pPr>
            <a:lvl2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2pPr>
            <a:lvl3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3pPr>
            <a:lvl4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4pPr>
            <a:lvl5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5pPr>
            <a:lvl6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6pPr>
            <a:lvl7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7pPr>
            <a:lvl8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8pPr>
            <a:lvl9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9pPr>
          </a:lstStyle>
          <a:p>
            <a:pPr hangingPunct="1"/>
            <a:br>
              <a:rPr lang="en-US" sz="2000" dirty="0"/>
            </a:br>
            <a:endParaRPr lang="en-US" sz="2000" dirty="0"/>
          </a:p>
        </p:txBody>
      </p:sp>
      <p:sp>
        <p:nvSpPr>
          <p:cNvPr id="2" name="Rectangle 1">
            <a:extLst>
              <a:ext uri="{FF2B5EF4-FFF2-40B4-BE49-F238E27FC236}">
                <a16:creationId xmlns:a16="http://schemas.microsoft.com/office/drawing/2014/main" id="{D58FB053-BAAD-473B-BBFF-A20282E48378}"/>
              </a:ext>
            </a:extLst>
          </p:cNvPr>
          <p:cNvSpPr/>
          <p:nvPr/>
        </p:nvSpPr>
        <p:spPr>
          <a:xfrm>
            <a:off x="22410" y="1285331"/>
            <a:ext cx="11323614" cy="923330"/>
          </a:xfrm>
          <a:prstGeom prst="rect">
            <a:avLst/>
          </a:prstGeom>
        </p:spPr>
        <p:txBody>
          <a:bodyPr wrap="square">
            <a:spAutoFit/>
          </a:bodyPr>
          <a:lstStyle/>
          <a:p>
            <a:pPr marL="285750" indent="-285750">
              <a:buFont typeface="Arial" panose="020B0604020202020204" pitchFamily="34" charset="0"/>
              <a:buChar char="•"/>
            </a:pPr>
            <a:r>
              <a:rPr lang="en-US" dirty="0"/>
              <a:t>The </a:t>
            </a:r>
            <a:r>
              <a:rPr lang="en-US" dirty="0" err="1"/>
              <a:t>WebAPI</a:t>
            </a:r>
            <a:r>
              <a:rPr lang="en-US" dirty="0"/>
              <a:t> part is deployed on Azure .</a:t>
            </a:r>
          </a:p>
          <a:p>
            <a:endParaRPr lang="en-US" dirty="0"/>
          </a:p>
          <a:p>
            <a:pPr marL="285750" indent="-285750">
              <a:buFont typeface="Arial" panose="020B0604020202020204" pitchFamily="34" charset="0"/>
              <a:buChar char="•"/>
            </a:pPr>
            <a:r>
              <a:rPr lang="en-US" dirty="0"/>
              <a:t>The Angular part is deployed on AWS using Packer and Terraform.</a:t>
            </a:r>
          </a:p>
        </p:txBody>
      </p:sp>
    </p:spTree>
    <p:extLst>
      <p:ext uri="{BB962C8B-B14F-4D97-AF65-F5344CB8AC3E}">
        <p14:creationId xmlns:p14="http://schemas.microsoft.com/office/powerpoint/2010/main" val="2607999447"/>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NavigationTriangle"/>
          <p:cNvSpPr/>
          <p:nvPr/>
        </p:nvSpPr>
        <p:spPr>
          <a:xfrm rot="16200000">
            <a:off x="11116164" y="-21447"/>
            <a:ext cx="1054388" cy="1097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rgbClr val="29BA74"/>
          </a:solidFill>
          <a:ln w="12700">
            <a:miter lim="400000"/>
          </a:ln>
        </p:spPr>
        <p:txBody>
          <a:bodyPr lIns="45719" rIns="45719" anchor="ctr"/>
          <a:lstStyle/>
          <a:p>
            <a:pPr algn="ctr">
              <a:lnSpc>
                <a:spcPct val="90000"/>
              </a:lnSpc>
              <a:spcBef>
                <a:spcPts val="1000"/>
              </a:spcBef>
              <a:defRPr sz="1200">
                <a:solidFill>
                  <a:srgbClr val="FFFFFF"/>
                </a:solidFill>
              </a:defRPr>
            </a:pPr>
            <a:endParaRPr/>
          </a:p>
        </p:txBody>
      </p:sp>
      <p:grpSp>
        <p:nvGrpSpPr>
          <p:cNvPr id="751" name="NavigationIcon"/>
          <p:cNvGrpSpPr/>
          <p:nvPr/>
        </p:nvGrpSpPr>
        <p:grpSpPr>
          <a:xfrm>
            <a:off x="11690850" y="132877"/>
            <a:ext cx="362043" cy="365760"/>
            <a:chOff x="0" y="0"/>
            <a:chExt cx="362041" cy="365759"/>
          </a:xfrm>
        </p:grpSpPr>
        <p:sp>
          <p:nvSpPr>
            <p:cNvPr id="749" name="Freeform 25"/>
            <p:cNvSpPr/>
            <p:nvPr/>
          </p:nvSpPr>
          <p:spPr>
            <a:xfrm>
              <a:off x="113316" y="0"/>
              <a:ext cx="228356" cy="188534"/>
            </a:xfrm>
            <a:custGeom>
              <a:avLst/>
              <a:gdLst/>
              <a:ahLst/>
              <a:cxnLst>
                <a:cxn ang="0">
                  <a:pos x="wd2" y="hd2"/>
                </a:cxn>
                <a:cxn ang="5400000">
                  <a:pos x="wd2" y="hd2"/>
                </a:cxn>
                <a:cxn ang="10800000">
                  <a:pos x="wd2" y="hd2"/>
                </a:cxn>
                <a:cxn ang="16200000">
                  <a:pos x="wd2" y="hd2"/>
                </a:cxn>
              </a:cxnLst>
              <a:rect l="0" t="0" r="r" b="b"/>
              <a:pathLst>
                <a:path w="21600" h="21600" extrusionOk="0">
                  <a:moveTo>
                    <a:pt x="8361" y="17164"/>
                  </a:moveTo>
                  <a:cubicBezTo>
                    <a:pt x="8448" y="17164"/>
                    <a:pt x="8535" y="17058"/>
                    <a:pt x="8535" y="16953"/>
                  </a:cubicBezTo>
                  <a:cubicBezTo>
                    <a:pt x="8601" y="16240"/>
                    <a:pt x="8514" y="13837"/>
                    <a:pt x="6162" y="11275"/>
                  </a:cubicBezTo>
                  <a:cubicBezTo>
                    <a:pt x="6010" y="11117"/>
                    <a:pt x="6184" y="10774"/>
                    <a:pt x="6380" y="10906"/>
                  </a:cubicBezTo>
                  <a:cubicBezTo>
                    <a:pt x="9276" y="12569"/>
                    <a:pt x="10147" y="16636"/>
                    <a:pt x="10016" y="20253"/>
                  </a:cubicBezTo>
                  <a:cubicBezTo>
                    <a:pt x="9994" y="20438"/>
                    <a:pt x="10016" y="20834"/>
                    <a:pt x="10016" y="21257"/>
                  </a:cubicBezTo>
                  <a:cubicBezTo>
                    <a:pt x="11127" y="21310"/>
                    <a:pt x="11127" y="21310"/>
                    <a:pt x="11127" y="21310"/>
                  </a:cubicBezTo>
                  <a:cubicBezTo>
                    <a:pt x="11497" y="21336"/>
                    <a:pt x="11867" y="21442"/>
                    <a:pt x="12194" y="21600"/>
                  </a:cubicBezTo>
                  <a:cubicBezTo>
                    <a:pt x="12324" y="20465"/>
                    <a:pt x="12106" y="18827"/>
                    <a:pt x="12041" y="17982"/>
                  </a:cubicBezTo>
                  <a:cubicBezTo>
                    <a:pt x="11976" y="16609"/>
                    <a:pt x="11998" y="15236"/>
                    <a:pt x="12063" y="13863"/>
                  </a:cubicBezTo>
                  <a:cubicBezTo>
                    <a:pt x="12106" y="12675"/>
                    <a:pt x="12259" y="11487"/>
                    <a:pt x="12564" y="10351"/>
                  </a:cubicBezTo>
                  <a:cubicBezTo>
                    <a:pt x="12999" y="8714"/>
                    <a:pt x="13740" y="7182"/>
                    <a:pt x="14785" y="6021"/>
                  </a:cubicBezTo>
                  <a:cubicBezTo>
                    <a:pt x="15198" y="5545"/>
                    <a:pt x="15699" y="5123"/>
                    <a:pt x="16200" y="4779"/>
                  </a:cubicBezTo>
                  <a:cubicBezTo>
                    <a:pt x="16374" y="4647"/>
                    <a:pt x="16548" y="4938"/>
                    <a:pt x="16418" y="5123"/>
                  </a:cubicBezTo>
                  <a:cubicBezTo>
                    <a:pt x="13979" y="8529"/>
                    <a:pt x="13609" y="11724"/>
                    <a:pt x="13544" y="12622"/>
                  </a:cubicBezTo>
                  <a:cubicBezTo>
                    <a:pt x="13544" y="12754"/>
                    <a:pt x="13652" y="12860"/>
                    <a:pt x="13761" y="12860"/>
                  </a:cubicBezTo>
                  <a:cubicBezTo>
                    <a:pt x="21404" y="12701"/>
                    <a:pt x="21600" y="1928"/>
                    <a:pt x="21600" y="238"/>
                  </a:cubicBezTo>
                  <a:cubicBezTo>
                    <a:pt x="21578" y="106"/>
                    <a:pt x="21491" y="0"/>
                    <a:pt x="21382" y="0"/>
                  </a:cubicBezTo>
                  <a:cubicBezTo>
                    <a:pt x="12150" y="106"/>
                    <a:pt x="10756" y="6866"/>
                    <a:pt x="10560" y="11355"/>
                  </a:cubicBezTo>
                  <a:cubicBezTo>
                    <a:pt x="10560" y="11592"/>
                    <a:pt x="10299" y="11645"/>
                    <a:pt x="10212" y="11460"/>
                  </a:cubicBezTo>
                  <a:cubicBezTo>
                    <a:pt x="9058" y="8661"/>
                    <a:pt x="6358" y="6390"/>
                    <a:pt x="174" y="6733"/>
                  </a:cubicBezTo>
                  <a:cubicBezTo>
                    <a:pt x="65" y="6733"/>
                    <a:pt x="0" y="6866"/>
                    <a:pt x="0" y="6998"/>
                  </a:cubicBezTo>
                  <a:cubicBezTo>
                    <a:pt x="44" y="8503"/>
                    <a:pt x="740" y="17058"/>
                    <a:pt x="8361" y="1716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sp>
          <p:nvSpPr>
            <p:cNvPr id="750" name="Freeform 26"/>
            <p:cNvSpPr/>
            <p:nvPr/>
          </p:nvSpPr>
          <p:spPr>
            <a:xfrm>
              <a:off x="0" y="191030"/>
              <a:ext cx="362042" cy="174730"/>
            </a:xfrm>
            <a:custGeom>
              <a:avLst/>
              <a:gdLst/>
              <a:ahLst/>
              <a:cxnLst>
                <a:cxn ang="0">
                  <a:pos x="wd2" y="hd2"/>
                </a:cxn>
                <a:cxn ang="5400000">
                  <a:pos x="wd2" y="hd2"/>
                </a:cxn>
                <a:cxn ang="10800000">
                  <a:pos x="wd2" y="hd2"/>
                </a:cxn>
                <a:cxn ang="16200000">
                  <a:pos x="wd2" y="hd2"/>
                </a:cxn>
              </a:cxnLst>
              <a:rect l="0" t="0" r="r" b="b"/>
              <a:pathLst>
                <a:path w="21416" h="21550" extrusionOk="0">
                  <a:moveTo>
                    <a:pt x="300" y="21550"/>
                  </a:moveTo>
                  <a:cubicBezTo>
                    <a:pt x="245" y="21550"/>
                    <a:pt x="191" y="21522"/>
                    <a:pt x="136" y="21436"/>
                  </a:cubicBezTo>
                  <a:cubicBezTo>
                    <a:pt x="54" y="21323"/>
                    <a:pt x="0" y="21124"/>
                    <a:pt x="0" y="20925"/>
                  </a:cubicBezTo>
                  <a:cubicBezTo>
                    <a:pt x="0" y="8334"/>
                    <a:pt x="0" y="8334"/>
                    <a:pt x="0" y="8334"/>
                  </a:cubicBezTo>
                  <a:cubicBezTo>
                    <a:pt x="0" y="8107"/>
                    <a:pt x="68" y="7908"/>
                    <a:pt x="150" y="7794"/>
                  </a:cubicBezTo>
                  <a:cubicBezTo>
                    <a:pt x="5911" y="973"/>
                    <a:pt x="5911" y="973"/>
                    <a:pt x="5911" y="973"/>
                  </a:cubicBezTo>
                  <a:cubicBezTo>
                    <a:pt x="6496" y="263"/>
                    <a:pt x="7164" y="-50"/>
                    <a:pt x="7831" y="7"/>
                  </a:cubicBezTo>
                  <a:cubicBezTo>
                    <a:pt x="13633" y="632"/>
                    <a:pt x="13633" y="632"/>
                    <a:pt x="13633" y="632"/>
                  </a:cubicBezTo>
                  <a:cubicBezTo>
                    <a:pt x="14436" y="717"/>
                    <a:pt x="15063" y="2110"/>
                    <a:pt x="15063" y="3787"/>
                  </a:cubicBezTo>
                  <a:cubicBezTo>
                    <a:pt x="15063" y="5407"/>
                    <a:pt x="14477" y="6743"/>
                    <a:pt x="13701" y="6913"/>
                  </a:cubicBezTo>
                  <a:cubicBezTo>
                    <a:pt x="11903" y="7283"/>
                    <a:pt x="11903" y="7283"/>
                    <a:pt x="11903" y="7283"/>
                  </a:cubicBezTo>
                  <a:cubicBezTo>
                    <a:pt x="13469" y="8590"/>
                    <a:pt x="13469" y="8590"/>
                    <a:pt x="13469" y="8590"/>
                  </a:cubicBezTo>
                  <a:cubicBezTo>
                    <a:pt x="16670" y="6743"/>
                    <a:pt x="16670" y="6743"/>
                    <a:pt x="16670" y="6743"/>
                  </a:cubicBezTo>
                  <a:cubicBezTo>
                    <a:pt x="18590" y="2195"/>
                    <a:pt x="18590" y="2195"/>
                    <a:pt x="18590" y="2195"/>
                  </a:cubicBezTo>
                  <a:cubicBezTo>
                    <a:pt x="18876" y="1513"/>
                    <a:pt x="19285" y="1115"/>
                    <a:pt x="19707" y="1058"/>
                  </a:cubicBezTo>
                  <a:cubicBezTo>
                    <a:pt x="20143" y="1030"/>
                    <a:pt x="20565" y="1314"/>
                    <a:pt x="20878" y="1939"/>
                  </a:cubicBezTo>
                  <a:cubicBezTo>
                    <a:pt x="21532" y="3162"/>
                    <a:pt x="21600" y="5208"/>
                    <a:pt x="21028" y="6601"/>
                  </a:cubicBezTo>
                  <a:cubicBezTo>
                    <a:pt x="18440" y="12995"/>
                    <a:pt x="18440" y="12995"/>
                    <a:pt x="18440" y="12995"/>
                  </a:cubicBezTo>
                  <a:cubicBezTo>
                    <a:pt x="18399" y="13081"/>
                    <a:pt x="18359" y="13137"/>
                    <a:pt x="18304" y="13194"/>
                  </a:cubicBezTo>
                  <a:cubicBezTo>
                    <a:pt x="13456" y="16349"/>
                    <a:pt x="13456" y="16349"/>
                    <a:pt x="13456" y="16349"/>
                  </a:cubicBezTo>
                  <a:cubicBezTo>
                    <a:pt x="13238" y="16491"/>
                    <a:pt x="13006" y="16548"/>
                    <a:pt x="12775" y="16491"/>
                  </a:cubicBezTo>
                  <a:cubicBezTo>
                    <a:pt x="7940" y="15781"/>
                    <a:pt x="7940" y="15781"/>
                    <a:pt x="7940" y="15781"/>
                  </a:cubicBezTo>
                  <a:cubicBezTo>
                    <a:pt x="7708" y="15752"/>
                    <a:pt x="7463" y="15809"/>
                    <a:pt x="7232" y="16008"/>
                  </a:cubicBezTo>
                  <a:cubicBezTo>
                    <a:pt x="409" y="21522"/>
                    <a:pt x="409" y="21522"/>
                    <a:pt x="409" y="21522"/>
                  </a:cubicBezTo>
                  <a:cubicBezTo>
                    <a:pt x="381" y="21550"/>
                    <a:pt x="340" y="21550"/>
                    <a:pt x="300" y="21550"/>
                  </a:cubicBezTo>
                  <a:close/>
                  <a:moveTo>
                    <a:pt x="599" y="8704"/>
                  </a:moveTo>
                  <a:cubicBezTo>
                    <a:pt x="599" y="20015"/>
                    <a:pt x="599" y="20015"/>
                    <a:pt x="599" y="20015"/>
                  </a:cubicBezTo>
                  <a:cubicBezTo>
                    <a:pt x="7014" y="14843"/>
                    <a:pt x="7014" y="14843"/>
                    <a:pt x="7014" y="14843"/>
                  </a:cubicBezTo>
                  <a:cubicBezTo>
                    <a:pt x="7327" y="14587"/>
                    <a:pt x="7654" y="14473"/>
                    <a:pt x="7981" y="14530"/>
                  </a:cubicBezTo>
                  <a:cubicBezTo>
                    <a:pt x="12816" y="15269"/>
                    <a:pt x="12816" y="15269"/>
                    <a:pt x="12816" y="15269"/>
                  </a:cubicBezTo>
                  <a:cubicBezTo>
                    <a:pt x="12979" y="15269"/>
                    <a:pt x="13129" y="15241"/>
                    <a:pt x="13279" y="15155"/>
                  </a:cubicBezTo>
                  <a:cubicBezTo>
                    <a:pt x="18032" y="12057"/>
                    <a:pt x="18032" y="12057"/>
                    <a:pt x="18032" y="12057"/>
                  </a:cubicBezTo>
                  <a:cubicBezTo>
                    <a:pt x="20579" y="5805"/>
                    <a:pt x="20579" y="5805"/>
                    <a:pt x="20579" y="5805"/>
                  </a:cubicBezTo>
                  <a:cubicBezTo>
                    <a:pt x="20933" y="4924"/>
                    <a:pt x="20892" y="3616"/>
                    <a:pt x="20483" y="2849"/>
                  </a:cubicBezTo>
                  <a:cubicBezTo>
                    <a:pt x="20279" y="2479"/>
                    <a:pt x="20020" y="2281"/>
                    <a:pt x="19748" y="2309"/>
                  </a:cubicBezTo>
                  <a:cubicBezTo>
                    <a:pt x="19475" y="2337"/>
                    <a:pt x="19217" y="2593"/>
                    <a:pt x="19040" y="3019"/>
                  </a:cubicBezTo>
                  <a:cubicBezTo>
                    <a:pt x="17051" y="7709"/>
                    <a:pt x="17051" y="7709"/>
                    <a:pt x="17051" y="7709"/>
                  </a:cubicBezTo>
                  <a:cubicBezTo>
                    <a:pt x="17010" y="7794"/>
                    <a:pt x="16969" y="7851"/>
                    <a:pt x="16915" y="7879"/>
                  </a:cubicBezTo>
                  <a:cubicBezTo>
                    <a:pt x="13537" y="9869"/>
                    <a:pt x="13537" y="9869"/>
                    <a:pt x="13537" y="9869"/>
                  </a:cubicBezTo>
                  <a:cubicBezTo>
                    <a:pt x="13469" y="9897"/>
                    <a:pt x="13401" y="9897"/>
                    <a:pt x="13333" y="9841"/>
                  </a:cubicBezTo>
                  <a:cubicBezTo>
                    <a:pt x="10541" y="7482"/>
                    <a:pt x="10541" y="7482"/>
                    <a:pt x="10541" y="7482"/>
                  </a:cubicBezTo>
                  <a:cubicBezTo>
                    <a:pt x="10419" y="7368"/>
                    <a:pt x="10337" y="7112"/>
                    <a:pt x="10364" y="6828"/>
                  </a:cubicBezTo>
                  <a:cubicBezTo>
                    <a:pt x="10378" y="6544"/>
                    <a:pt x="10487" y="6316"/>
                    <a:pt x="10623" y="6288"/>
                  </a:cubicBezTo>
                  <a:cubicBezTo>
                    <a:pt x="13633" y="5663"/>
                    <a:pt x="13633" y="5663"/>
                    <a:pt x="13633" y="5663"/>
                  </a:cubicBezTo>
                  <a:cubicBezTo>
                    <a:pt x="14109" y="5577"/>
                    <a:pt x="14464" y="4753"/>
                    <a:pt x="14464" y="3787"/>
                  </a:cubicBezTo>
                  <a:cubicBezTo>
                    <a:pt x="14464" y="2764"/>
                    <a:pt x="14082" y="1939"/>
                    <a:pt x="13592" y="1883"/>
                  </a:cubicBezTo>
                  <a:cubicBezTo>
                    <a:pt x="7804" y="1257"/>
                    <a:pt x="7804" y="1257"/>
                    <a:pt x="7804" y="1257"/>
                  </a:cubicBezTo>
                  <a:cubicBezTo>
                    <a:pt x="7245" y="1201"/>
                    <a:pt x="6687" y="1485"/>
                    <a:pt x="6210" y="2053"/>
                  </a:cubicBezTo>
                  <a:lnTo>
                    <a:pt x="599" y="8704"/>
                  </a:ln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grpSp>
      <p:sp>
        <p:nvSpPr>
          <p:cNvPr id="8" name="Title 1">
            <a:extLst>
              <a:ext uri="{FF2B5EF4-FFF2-40B4-BE49-F238E27FC236}">
                <a16:creationId xmlns:a16="http://schemas.microsoft.com/office/drawing/2014/main" id="{0CFB2D0F-34DD-4D47-B9D0-443106466B5D}"/>
              </a:ext>
            </a:extLst>
          </p:cNvPr>
          <p:cNvSpPr txBox="1">
            <a:spLocks/>
          </p:cNvSpPr>
          <p:nvPr/>
        </p:nvSpPr>
        <p:spPr>
          <a:xfrm>
            <a:off x="22410" y="774470"/>
            <a:ext cx="10933202" cy="55726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97500"/>
          </a:bodyPr>
          <a:lstStyle>
            <a:lvl1pPr marL="0" marR="0" indent="0" algn="l" defTabSz="868680" rtl="0" latinLnBrk="0">
              <a:lnSpc>
                <a:spcPct val="90000"/>
              </a:lnSpc>
              <a:spcBef>
                <a:spcPts val="0"/>
              </a:spcBef>
              <a:spcAft>
                <a:spcPts val="0"/>
              </a:spcAft>
              <a:buClrTx/>
              <a:buSzTx/>
              <a:buFontTx/>
              <a:buNone/>
              <a:tabLst/>
              <a:defRPr sz="3230" b="0" i="0" u="none" strike="noStrike" cap="none" spc="0" baseline="0">
                <a:ln>
                  <a:noFill/>
                </a:ln>
                <a:solidFill>
                  <a:srgbClr val="29BA74"/>
                </a:solidFill>
                <a:uFillTx/>
                <a:latin typeface="+mj-lt"/>
                <a:ea typeface="+mj-ea"/>
                <a:cs typeface="+mj-cs"/>
                <a:sym typeface="Trebuchet MS"/>
              </a:defRPr>
            </a:lvl1pPr>
            <a:lvl2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2pPr>
            <a:lvl3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3pPr>
            <a:lvl4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4pPr>
            <a:lvl5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5pPr>
            <a:lvl6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6pPr>
            <a:lvl7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7pPr>
            <a:lvl8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8pPr>
            <a:lvl9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9pPr>
          </a:lstStyle>
          <a:p>
            <a:pPr hangingPunct="1"/>
            <a:br>
              <a:rPr lang="en-US" sz="2000" dirty="0"/>
            </a:br>
            <a:endParaRPr lang="en-US" sz="2000" dirty="0"/>
          </a:p>
        </p:txBody>
      </p:sp>
      <p:pic>
        <p:nvPicPr>
          <p:cNvPr id="4" name="Picture 3">
            <a:extLst>
              <a:ext uri="{FF2B5EF4-FFF2-40B4-BE49-F238E27FC236}">
                <a16:creationId xmlns:a16="http://schemas.microsoft.com/office/drawing/2014/main" id="{021E83EE-31E1-4F14-A1FA-63230CA45ED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410" y="0"/>
            <a:ext cx="8329844" cy="6858000"/>
          </a:xfrm>
          <a:prstGeom prst="rect">
            <a:avLst/>
          </a:prstGeom>
        </p:spPr>
      </p:pic>
      <p:sp>
        <p:nvSpPr>
          <p:cNvPr id="6" name="Title 5">
            <a:extLst>
              <a:ext uri="{FF2B5EF4-FFF2-40B4-BE49-F238E27FC236}">
                <a16:creationId xmlns:a16="http://schemas.microsoft.com/office/drawing/2014/main" id="{CB970D2C-1AEF-430E-977D-F3489F986D14}"/>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899841588"/>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NavigationTriangle"/>
          <p:cNvSpPr/>
          <p:nvPr/>
        </p:nvSpPr>
        <p:spPr>
          <a:xfrm rot="16200000">
            <a:off x="11116164" y="-21447"/>
            <a:ext cx="1054388" cy="1097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rgbClr val="29BA74"/>
          </a:solidFill>
          <a:ln w="12700">
            <a:miter lim="400000"/>
          </a:ln>
        </p:spPr>
        <p:txBody>
          <a:bodyPr lIns="45719" rIns="45719" anchor="ctr"/>
          <a:lstStyle/>
          <a:p>
            <a:pPr algn="ctr">
              <a:lnSpc>
                <a:spcPct val="90000"/>
              </a:lnSpc>
              <a:spcBef>
                <a:spcPts val="1000"/>
              </a:spcBef>
              <a:defRPr sz="1200">
                <a:solidFill>
                  <a:srgbClr val="FFFFFF"/>
                </a:solidFill>
              </a:defRPr>
            </a:pPr>
            <a:endParaRPr/>
          </a:p>
        </p:txBody>
      </p:sp>
      <p:grpSp>
        <p:nvGrpSpPr>
          <p:cNvPr id="751" name="NavigationIcon"/>
          <p:cNvGrpSpPr/>
          <p:nvPr/>
        </p:nvGrpSpPr>
        <p:grpSpPr>
          <a:xfrm>
            <a:off x="11690850" y="132877"/>
            <a:ext cx="362043" cy="365760"/>
            <a:chOff x="0" y="0"/>
            <a:chExt cx="362041" cy="365759"/>
          </a:xfrm>
        </p:grpSpPr>
        <p:sp>
          <p:nvSpPr>
            <p:cNvPr id="749" name="Freeform 25"/>
            <p:cNvSpPr/>
            <p:nvPr/>
          </p:nvSpPr>
          <p:spPr>
            <a:xfrm>
              <a:off x="113316" y="0"/>
              <a:ext cx="228356" cy="188534"/>
            </a:xfrm>
            <a:custGeom>
              <a:avLst/>
              <a:gdLst/>
              <a:ahLst/>
              <a:cxnLst>
                <a:cxn ang="0">
                  <a:pos x="wd2" y="hd2"/>
                </a:cxn>
                <a:cxn ang="5400000">
                  <a:pos x="wd2" y="hd2"/>
                </a:cxn>
                <a:cxn ang="10800000">
                  <a:pos x="wd2" y="hd2"/>
                </a:cxn>
                <a:cxn ang="16200000">
                  <a:pos x="wd2" y="hd2"/>
                </a:cxn>
              </a:cxnLst>
              <a:rect l="0" t="0" r="r" b="b"/>
              <a:pathLst>
                <a:path w="21600" h="21600" extrusionOk="0">
                  <a:moveTo>
                    <a:pt x="8361" y="17164"/>
                  </a:moveTo>
                  <a:cubicBezTo>
                    <a:pt x="8448" y="17164"/>
                    <a:pt x="8535" y="17058"/>
                    <a:pt x="8535" y="16953"/>
                  </a:cubicBezTo>
                  <a:cubicBezTo>
                    <a:pt x="8601" y="16240"/>
                    <a:pt x="8514" y="13837"/>
                    <a:pt x="6162" y="11275"/>
                  </a:cubicBezTo>
                  <a:cubicBezTo>
                    <a:pt x="6010" y="11117"/>
                    <a:pt x="6184" y="10774"/>
                    <a:pt x="6380" y="10906"/>
                  </a:cubicBezTo>
                  <a:cubicBezTo>
                    <a:pt x="9276" y="12569"/>
                    <a:pt x="10147" y="16636"/>
                    <a:pt x="10016" y="20253"/>
                  </a:cubicBezTo>
                  <a:cubicBezTo>
                    <a:pt x="9994" y="20438"/>
                    <a:pt x="10016" y="20834"/>
                    <a:pt x="10016" y="21257"/>
                  </a:cubicBezTo>
                  <a:cubicBezTo>
                    <a:pt x="11127" y="21310"/>
                    <a:pt x="11127" y="21310"/>
                    <a:pt x="11127" y="21310"/>
                  </a:cubicBezTo>
                  <a:cubicBezTo>
                    <a:pt x="11497" y="21336"/>
                    <a:pt x="11867" y="21442"/>
                    <a:pt x="12194" y="21600"/>
                  </a:cubicBezTo>
                  <a:cubicBezTo>
                    <a:pt x="12324" y="20465"/>
                    <a:pt x="12106" y="18827"/>
                    <a:pt x="12041" y="17982"/>
                  </a:cubicBezTo>
                  <a:cubicBezTo>
                    <a:pt x="11976" y="16609"/>
                    <a:pt x="11998" y="15236"/>
                    <a:pt x="12063" y="13863"/>
                  </a:cubicBezTo>
                  <a:cubicBezTo>
                    <a:pt x="12106" y="12675"/>
                    <a:pt x="12259" y="11487"/>
                    <a:pt x="12564" y="10351"/>
                  </a:cubicBezTo>
                  <a:cubicBezTo>
                    <a:pt x="12999" y="8714"/>
                    <a:pt x="13740" y="7182"/>
                    <a:pt x="14785" y="6021"/>
                  </a:cubicBezTo>
                  <a:cubicBezTo>
                    <a:pt x="15198" y="5545"/>
                    <a:pt x="15699" y="5123"/>
                    <a:pt x="16200" y="4779"/>
                  </a:cubicBezTo>
                  <a:cubicBezTo>
                    <a:pt x="16374" y="4647"/>
                    <a:pt x="16548" y="4938"/>
                    <a:pt x="16418" y="5123"/>
                  </a:cubicBezTo>
                  <a:cubicBezTo>
                    <a:pt x="13979" y="8529"/>
                    <a:pt x="13609" y="11724"/>
                    <a:pt x="13544" y="12622"/>
                  </a:cubicBezTo>
                  <a:cubicBezTo>
                    <a:pt x="13544" y="12754"/>
                    <a:pt x="13652" y="12860"/>
                    <a:pt x="13761" y="12860"/>
                  </a:cubicBezTo>
                  <a:cubicBezTo>
                    <a:pt x="21404" y="12701"/>
                    <a:pt x="21600" y="1928"/>
                    <a:pt x="21600" y="238"/>
                  </a:cubicBezTo>
                  <a:cubicBezTo>
                    <a:pt x="21578" y="106"/>
                    <a:pt x="21491" y="0"/>
                    <a:pt x="21382" y="0"/>
                  </a:cubicBezTo>
                  <a:cubicBezTo>
                    <a:pt x="12150" y="106"/>
                    <a:pt x="10756" y="6866"/>
                    <a:pt x="10560" y="11355"/>
                  </a:cubicBezTo>
                  <a:cubicBezTo>
                    <a:pt x="10560" y="11592"/>
                    <a:pt x="10299" y="11645"/>
                    <a:pt x="10212" y="11460"/>
                  </a:cubicBezTo>
                  <a:cubicBezTo>
                    <a:pt x="9058" y="8661"/>
                    <a:pt x="6358" y="6390"/>
                    <a:pt x="174" y="6733"/>
                  </a:cubicBezTo>
                  <a:cubicBezTo>
                    <a:pt x="65" y="6733"/>
                    <a:pt x="0" y="6866"/>
                    <a:pt x="0" y="6998"/>
                  </a:cubicBezTo>
                  <a:cubicBezTo>
                    <a:pt x="44" y="8503"/>
                    <a:pt x="740" y="17058"/>
                    <a:pt x="8361" y="1716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sp>
          <p:nvSpPr>
            <p:cNvPr id="750" name="Freeform 26"/>
            <p:cNvSpPr/>
            <p:nvPr/>
          </p:nvSpPr>
          <p:spPr>
            <a:xfrm>
              <a:off x="0" y="191030"/>
              <a:ext cx="362042" cy="174730"/>
            </a:xfrm>
            <a:custGeom>
              <a:avLst/>
              <a:gdLst/>
              <a:ahLst/>
              <a:cxnLst>
                <a:cxn ang="0">
                  <a:pos x="wd2" y="hd2"/>
                </a:cxn>
                <a:cxn ang="5400000">
                  <a:pos x="wd2" y="hd2"/>
                </a:cxn>
                <a:cxn ang="10800000">
                  <a:pos x="wd2" y="hd2"/>
                </a:cxn>
                <a:cxn ang="16200000">
                  <a:pos x="wd2" y="hd2"/>
                </a:cxn>
              </a:cxnLst>
              <a:rect l="0" t="0" r="r" b="b"/>
              <a:pathLst>
                <a:path w="21416" h="21550" extrusionOk="0">
                  <a:moveTo>
                    <a:pt x="300" y="21550"/>
                  </a:moveTo>
                  <a:cubicBezTo>
                    <a:pt x="245" y="21550"/>
                    <a:pt x="191" y="21522"/>
                    <a:pt x="136" y="21436"/>
                  </a:cubicBezTo>
                  <a:cubicBezTo>
                    <a:pt x="54" y="21323"/>
                    <a:pt x="0" y="21124"/>
                    <a:pt x="0" y="20925"/>
                  </a:cubicBezTo>
                  <a:cubicBezTo>
                    <a:pt x="0" y="8334"/>
                    <a:pt x="0" y="8334"/>
                    <a:pt x="0" y="8334"/>
                  </a:cubicBezTo>
                  <a:cubicBezTo>
                    <a:pt x="0" y="8107"/>
                    <a:pt x="68" y="7908"/>
                    <a:pt x="150" y="7794"/>
                  </a:cubicBezTo>
                  <a:cubicBezTo>
                    <a:pt x="5911" y="973"/>
                    <a:pt x="5911" y="973"/>
                    <a:pt x="5911" y="973"/>
                  </a:cubicBezTo>
                  <a:cubicBezTo>
                    <a:pt x="6496" y="263"/>
                    <a:pt x="7164" y="-50"/>
                    <a:pt x="7831" y="7"/>
                  </a:cubicBezTo>
                  <a:cubicBezTo>
                    <a:pt x="13633" y="632"/>
                    <a:pt x="13633" y="632"/>
                    <a:pt x="13633" y="632"/>
                  </a:cubicBezTo>
                  <a:cubicBezTo>
                    <a:pt x="14436" y="717"/>
                    <a:pt x="15063" y="2110"/>
                    <a:pt x="15063" y="3787"/>
                  </a:cubicBezTo>
                  <a:cubicBezTo>
                    <a:pt x="15063" y="5407"/>
                    <a:pt x="14477" y="6743"/>
                    <a:pt x="13701" y="6913"/>
                  </a:cubicBezTo>
                  <a:cubicBezTo>
                    <a:pt x="11903" y="7283"/>
                    <a:pt x="11903" y="7283"/>
                    <a:pt x="11903" y="7283"/>
                  </a:cubicBezTo>
                  <a:cubicBezTo>
                    <a:pt x="13469" y="8590"/>
                    <a:pt x="13469" y="8590"/>
                    <a:pt x="13469" y="8590"/>
                  </a:cubicBezTo>
                  <a:cubicBezTo>
                    <a:pt x="16670" y="6743"/>
                    <a:pt x="16670" y="6743"/>
                    <a:pt x="16670" y="6743"/>
                  </a:cubicBezTo>
                  <a:cubicBezTo>
                    <a:pt x="18590" y="2195"/>
                    <a:pt x="18590" y="2195"/>
                    <a:pt x="18590" y="2195"/>
                  </a:cubicBezTo>
                  <a:cubicBezTo>
                    <a:pt x="18876" y="1513"/>
                    <a:pt x="19285" y="1115"/>
                    <a:pt x="19707" y="1058"/>
                  </a:cubicBezTo>
                  <a:cubicBezTo>
                    <a:pt x="20143" y="1030"/>
                    <a:pt x="20565" y="1314"/>
                    <a:pt x="20878" y="1939"/>
                  </a:cubicBezTo>
                  <a:cubicBezTo>
                    <a:pt x="21532" y="3162"/>
                    <a:pt x="21600" y="5208"/>
                    <a:pt x="21028" y="6601"/>
                  </a:cubicBezTo>
                  <a:cubicBezTo>
                    <a:pt x="18440" y="12995"/>
                    <a:pt x="18440" y="12995"/>
                    <a:pt x="18440" y="12995"/>
                  </a:cubicBezTo>
                  <a:cubicBezTo>
                    <a:pt x="18399" y="13081"/>
                    <a:pt x="18359" y="13137"/>
                    <a:pt x="18304" y="13194"/>
                  </a:cubicBezTo>
                  <a:cubicBezTo>
                    <a:pt x="13456" y="16349"/>
                    <a:pt x="13456" y="16349"/>
                    <a:pt x="13456" y="16349"/>
                  </a:cubicBezTo>
                  <a:cubicBezTo>
                    <a:pt x="13238" y="16491"/>
                    <a:pt x="13006" y="16548"/>
                    <a:pt x="12775" y="16491"/>
                  </a:cubicBezTo>
                  <a:cubicBezTo>
                    <a:pt x="7940" y="15781"/>
                    <a:pt x="7940" y="15781"/>
                    <a:pt x="7940" y="15781"/>
                  </a:cubicBezTo>
                  <a:cubicBezTo>
                    <a:pt x="7708" y="15752"/>
                    <a:pt x="7463" y="15809"/>
                    <a:pt x="7232" y="16008"/>
                  </a:cubicBezTo>
                  <a:cubicBezTo>
                    <a:pt x="409" y="21522"/>
                    <a:pt x="409" y="21522"/>
                    <a:pt x="409" y="21522"/>
                  </a:cubicBezTo>
                  <a:cubicBezTo>
                    <a:pt x="381" y="21550"/>
                    <a:pt x="340" y="21550"/>
                    <a:pt x="300" y="21550"/>
                  </a:cubicBezTo>
                  <a:close/>
                  <a:moveTo>
                    <a:pt x="599" y="8704"/>
                  </a:moveTo>
                  <a:cubicBezTo>
                    <a:pt x="599" y="20015"/>
                    <a:pt x="599" y="20015"/>
                    <a:pt x="599" y="20015"/>
                  </a:cubicBezTo>
                  <a:cubicBezTo>
                    <a:pt x="7014" y="14843"/>
                    <a:pt x="7014" y="14843"/>
                    <a:pt x="7014" y="14843"/>
                  </a:cubicBezTo>
                  <a:cubicBezTo>
                    <a:pt x="7327" y="14587"/>
                    <a:pt x="7654" y="14473"/>
                    <a:pt x="7981" y="14530"/>
                  </a:cubicBezTo>
                  <a:cubicBezTo>
                    <a:pt x="12816" y="15269"/>
                    <a:pt x="12816" y="15269"/>
                    <a:pt x="12816" y="15269"/>
                  </a:cubicBezTo>
                  <a:cubicBezTo>
                    <a:pt x="12979" y="15269"/>
                    <a:pt x="13129" y="15241"/>
                    <a:pt x="13279" y="15155"/>
                  </a:cubicBezTo>
                  <a:cubicBezTo>
                    <a:pt x="18032" y="12057"/>
                    <a:pt x="18032" y="12057"/>
                    <a:pt x="18032" y="12057"/>
                  </a:cubicBezTo>
                  <a:cubicBezTo>
                    <a:pt x="20579" y="5805"/>
                    <a:pt x="20579" y="5805"/>
                    <a:pt x="20579" y="5805"/>
                  </a:cubicBezTo>
                  <a:cubicBezTo>
                    <a:pt x="20933" y="4924"/>
                    <a:pt x="20892" y="3616"/>
                    <a:pt x="20483" y="2849"/>
                  </a:cubicBezTo>
                  <a:cubicBezTo>
                    <a:pt x="20279" y="2479"/>
                    <a:pt x="20020" y="2281"/>
                    <a:pt x="19748" y="2309"/>
                  </a:cubicBezTo>
                  <a:cubicBezTo>
                    <a:pt x="19475" y="2337"/>
                    <a:pt x="19217" y="2593"/>
                    <a:pt x="19040" y="3019"/>
                  </a:cubicBezTo>
                  <a:cubicBezTo>
                    <a:pt x="17051" y="7709"/>
                    <a:pt x="17051" y="7709"/>
                    <a:pt x="17051" y="7709"/>
                  </a:cubicBezTo>
                  <a:cubicBezTo>
                    <a:pt x="17010" y="7794"/>
                    <a:pt x="16969" y="7851"/>
                    <a:pt x="16915" y="7879"/>
                  </a:cubicBezTo>
                  <a:cubicBezTo>
                    <a:pt x="13537" y="9869"/>
                    <a:pt x="13537" y="9869"/>
                    <a:pt x="13537" y="9869"/>
                  </a:cubicBezTo>
                  <a:cubicBezTo>
                    <a:pt x="13469" y="9897"/>
                    <a:pt x="13401" y="9897"/>
                    <a:pt x="13333" y="9841"/>
                  </a:cubicBezTo>
                  <a:cubicBezTo>
                    <a:pt x="10541" y="7482"/>
                    <a:pt x="10541" y="7482"/>
                    <a:pt x="10541" y="7482"/>
                  </a:cubicBezTo>
                  <a:cubicBezTo>
                    <a:pt x="10419" y="7368"/>
                    <a:pt x="10337" y="7112"/>
                    <a:pt x="10364" y="6828"/>
                  </a:cubicBezTo>
                  <a:cubicBezTo>
                    <a:pt x="10378" y="6544"/>
                    <a:pt x="10487" y="6316"/>
                    <a:pt x="10623" y="6288"/>
                  </a:cubicBezTo>
                  <a:cubicBezTo>
                    <a:pt x="13633" y="5663"/>
                    <a:pt x="13633" y="5663"/>
                    <a:pt x="13633" y="5663"/>
                  </a:cubicBezTo>
                  <a:cubicBezTo>
                    <a:pt x="14109" y="5577"/>
                    <a:pt x="14464" y="4753"/>
                    <a:pt x="14464" y="3787"/>
                  </a:cubicBezTo>
                  <a:cubicBezTo>
                    <a:pt x="14464" y="2764"/>
                    <a:pt x="14082" y="1939"/>
                    <a:pt x="13592" y="1883"/>
                  </a:cubicBezTo>
                  <a:cubicBezTo>
                    <a:pt x="7804" y="1257"/>
                    <a:pt x="7804" y="1257"/>
                    <a:pt x="7804" y="1257"/>
                  </a:cubicBezTo>
                  <a:cubicBezTo>
                    <a:pt x="7245" y="1201"/>
                    <a:pt x="6687" y="1485"/>
                    <a:pt x="6210" y="2053"/>
                  </a:cubicBezTo>
                  <a:lnTo>
                    <a:pt x="599" y="8704"/>
                  </a:ln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grpSp>
      <p:sp>
        <p:nvSpPr>
          <p:cNvPr id="8" name="Title 1">
            <a:extLst>
              <a:ext uri="{FF2B5EF4-FFF2-40B4-BE49-F238E27FC236}">
                <a16:creationId xmlns:a16="http://schemas.microsoft.com/office/drawing/2014/main" id="{0CFB2D0F-34DD-4D47-B9D0-443106466B5D}"/>
              </a:ext>
            </a:extLst>
          </p:cNvPr>
          <p:cNvSpPr txBox="1">
            <a:spLocks/>
          </p:cNvSpPr>
          <p:nvPr/>
        </p:nvSpPr>
        <p:spPr>
          <a:xfrm>
            <a:off x="22410" y="774470"/>
            <a:ext cx="10933202" cy="55726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97500"/>
          </a:bodyPr>
          <a:lstStyle>
            <a:lvl1pPr marL="0" marR="0" indent="0" algn="l" defTabSz="868680" rtl="0" latinLnBrk="0">
              <a:lnSpc>
                <a:spcPct val="90000"/>
              </a:lnSpc>
              <a:spcBef>
                <a:spcPts val="0"/>
              </a:spcBef>
              <a:spcAft>
                <a:spcPts val="0"/>
              </a:spcAft>
              <a:buClrTx/>
              <a:buSzTx/>
              <a:buFontTx/>
              <a:buNone/>
              <a:tabLst/>
              <a:defRPr sz="3230" b="0" i="0" u="none" strike="noStrike" cap="none" spc="0" baseline="0">
                <a:ln>
                  <a:noFill/>
                </a:ln>
                <a:solidFill>
                  <a:srgbClr val="29BA74"/>
                </a:solidFill>
                <a:uFillTx/>
                <a:latin typeface="+mj-lt"/>
                <a:ea typeface="+mj-ea"/>
                <a:cs typeface="+mj-cs"/>
                <a:sym typeface="Trebuchet MS"/>
              </a:defRPr>
            </a:lvl1pPr>
            <a:lvl2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2pPr>
            <a:lvl3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3pPr>
            <a:lvl4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4pPr>
            <a:lvl5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5pPr>
            <a:lvl6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6pPr>
            <a:lvl7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7pPr>
            <a:lvl8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8pPr>
            <a:lvl9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9pPr>
          </a:lstStyle>
          <a:p>
            <a:pPr hangingPunct="1"/>
            <a:br>
              <a:rPr lang="en-US" sz="2000" dirty="0"/>
            </a:br>
            <a:endParaRPr lang="en-US" sz="2000" dirty="0"/>
          </a:p>
        </p:txBody>
      </p:sp>
      <p:sp>
        <p:nvSpPr>
          <p:cNvPr id="6" name="Title 5">
            <a:extLst>
              <a:ext uri="{FF2B5EF4-FFF2-40B4-BE49-F238E27FC236}">
                <a16:creationId xmlns:a16="http://schemas.microsoft.com/office/drawing/2014/main" id="{CB970D2C-1AEF-430E-977D-F3489F986D14}"/>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D4E3A84B-AC7D-4170-B718-A8963D2504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10" y="0"/>
            <a:ext cx="11199984" cy="6858000"/>
          </a:xfrm>
          <a:prstGeom prst="rect">
            <a:avLst/>
          </a:prstGeom>
        </p:spPr>
      </p:pic>
    </p:spTree>
    <p:extLst>
      <p:ext uri="{BB962C8B-B14F-4D97-AF65-F5344CB8AC3E}">
        <p14:creationId xmlns:p14="http://schemas.microsoft.com/office/powerpoint/2010/main" val="1765125889"/>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TextBox 1"/>
          <p:cNvSpPr txBox="1"/>
          <p:nvPr/>
        </p:nvSpPr>
        <p:spPr>
          <a:xfrm>
            <a:off x="1102658" y="2904564"/>
            <a:ext cx="2046026" cy="739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4400">
                <a:solidFill>
                  <a:srgbClr val="FFFFFF"/>
                </a:solidFill>
              </a:defRPr>
            </a:lvl1pPr>
          </a:lstStyle>
          <a:p>
            <a:r>
              <a:t>Thanks!</a:t>
            </a: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9" name="TextBox 6"/>
          <p:cNvSpPr txBox="1">
            <a:spLocks noGrp="1"/>
          </p:cNvSpPr>
          <p:nvPr>
            <p:ph type="sldNum" sz="quarter" idx="2"/>
          </p:nvPr>
        </p:nvSpPr>
        <p:spPr>
          <a:xfrm>
            <a:off x="11421871" y="6418588"/>
            <a:ext cx="127001" cy="1397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sp>
        <p:nvSpPr>
          <p:cNvPr id="740" name="TextBox 2"/>
          <p:cNvSpPr txBox="1"/>
          <p:nvPr/>
        </p:nvSpPr>
        <p:spPr>
          <a:xfrm>
            <a:off x="5296646" y="1488078"/>
            <a:ext cx="6711852" cy="25985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nSpc>
                <a:spcPct val="150000"/>
              </a:lnSpc>
              <a:defRPr sz="2800">
                <a:solidFill>
                  <a:srgbClr val="FFFFFF"/>
                </a:solidFill>
              </a:defRPr>
            </a:pPr>
            <a:r>
              <a:rPr lang="en-US" dirty="0"/>
              <a:t>Project Overview</a:t>
            </a:r>
            <a:endParaRPr dirty="0"/>
          </a:p>
          <a:p>
            <a:pPr>
              <a:lnSpc>
                <a:spcPct val="150000"/>
              </a:lnSpc>
              <a:defRPr sz="2800">
                <a:solidFill>
                  <a:srgbClr val="FFFFFF"/>
                </a:solidFill>
              </a:defRPr>
            </a:pPr>
            <a:r>
              <a:rPr lang="en-US" altLang="zh-CN" dirty="0"/>
              <a:t>Frontend(Angular) Architecture</a:t>
            </a:r>
          </a:p>
          <a:p>
            <a:pPr>
              <a:lnSpc>
                <a:spcPct val="150000"/>
              </a:lnSpc>
              <a:defRPr sz="2800">
                <a:solidFill>
                  <a:srgbClr val="FFFFFF"/>
                </a:solidFill>
              </a:defRPr>
            </a:pPr>
            <a:r>
              <a:rPr lang="en-US" dirty="0"/>
              <a:t>Backe</a:t>
            </a:r>
            <a:r>
              <a:rPr dirty="0"/>
              <a:t>nd </a:t>
            </a:r>
            <a:r>
              <a:rPr lang="en-US" dirty="0"/>
              <a:t>Architecture</a:t>
            </a:r>
            <a:endParaRPr dirty="0"/>
          </a:p>
          <a:p>
            <a:pPr>
              <a:lnSpc>
                <a:spcPct val="150000"/>
              </a:lnSpc>
              <a:defRPr sz="2800">
                <a:solidFill>
                  <a:srgbClr val="FFFFFF"/>
                </a:solidFill>
              </a:defRPr>
            </a:pPr>
            <a:r>
              <a:rPr lang="en-US" dirty="0"/>
              <a:t>Special Features</a:t>
            </a:r>
            <a:endParaRPr dirty="0"/>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 name="Title 1"/>
          <p:cNvSpPr txBox="1">
            <a:spLocks noGrp="1"/>
          </p:cNvSpPr>
          <p:nvPr>
            <p:ph type="title"/>
          </p:nvPr>
        </p:nvSpPr>
        <p:spPr>
          <a:xfrm>
            <a:off x="22410" y="230943"/>
            <a:ext cx="10933202" cy="823445"/>
          </a:xfrm>
          <a:prstGeom prst="rect">
            <a:avLst/>
          </a:prstGeom>
        </p:spPr>
        <p:txBody>
          <a:bodyPr>
            <a:normAutofit/>
          </a:bodyPr>
          <a:lstStyle>
            <a:lvl1pPr defTabSz="868680">
              <a:defRPr sz="3230"/>
            </a:lvl1pPr>
          </a:lstStyle>
          <a:p>
            <a:r>
              <a:rPr lang="en-US" dirty="0"/>
              <a:t>Project Overview: </a:t>
            </a:r>
            <a:br>
              <a:rPr lang="en-US" dirty="0"/>
            </a:br>
            <a:r>
              <a:rPr lang="en-US" sz="2000" dirty="0"/>
              <a:t>Develop a shopping website for selling computer games!</a:t>
            </a:r>
            <a:endParaRPr sz="2000" dirty="0"/>
          </a:p>
        </p:txBody>
      </p:sp>
      <p:sp>
        <p:nvSpPr>
          <p:cNvPr id="748" name="NavigationTriangle"/>
          <p:cNvSpPr/>
          <p:nvPr/>
        </p:nvSpPr>
        <p:spPr>
          <a:xfrm rot="16200000">
            <a:off x="11116164" y="-21447"/>
            <a:ext cx="1054388" cy="1097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rgbClr val="29BA74"/>
          </a:solidFill>
          <a:ln w="12700">
            <a:miter lim="400000"/>
          </a:ln>
        </p:spPr>
        <p:txBody>
          <a:bodyPr lIns="45719" rIns="45719" anchor="ctr"/>
          <a:lstStyle/>
          <a:p>
            <a:pPr algn="ctr">
              <a:lnSpc>
                <a:spcPct val="90000"/>
              </a:lnSpc>
              <a:spcBef>
                <a:spcPts val="1000"/>
              </a:spcBef>
              <a:defRPr sz="1200">
                <a:solidFill>
                  <a:srgbClr val="FFFFFF"/>
                </a:solidFill>
              </a:defRPr>
            </a:pPr>
            <a:endParaRPr/>
          </a:p>
        </p:txBody>
      </p:sp>
      <p:grpSp>
        <p:nvGrpSpPr>
          <p:cNvPr id="751" name="NavigationIcon"/>
          <p:cNvGrpSpPr/>
          <p:nvPr/>
        </p:nvGrpSpPr>
        <p:grpSpPr>
          <a:xfrm>
            <a:off x="11690850" y="132877"/>
            <a:ext cx="362043" cy="365760"/>
            <a:chOff x="0" y="0"/>
            <a:chExt cx="362041" cy="365759"/>
          </a:xfrm>
        </p:grpSpPr>
        <p:sp>
          <p:nvSpPr>
            <p:cNvPr id="749" name="Freeform 25"/>
            <p:cNvSpPr/>
            <p:nvPr/>
          </p:nvSpPr>
          <p:spPr>
            <a:xfrm>
              <a:off x="113316" y="0"/>
              <a:ext cx="228356" cy="188534"/>
            </a:xfrm>
            <a:custGeom>
              <a:avLst/>
              <a:gdLst/>
              <a:ahLst/>
              <a:cxnLst>
                <a:cxn ang="0">
                  <a:pos x="wd2" y="hd2"/>
                </a:cxn>
                <a:cxn ang="5400000">
                  <a:pos x="wd2" y="hd2"/>
                </a:cxn>
                <a:cxn ang="10800000">
                  <a:pos x="wd2" y="hd2"/>
                </a:cxn>
                <a:cxn ang="16200000">
                  <a:pos x="wd2" y="hd2"/>
                </a:cxn>
              </a:cxnLst>
              <a:rect l="0" t="0" r="r" b="b"/>
              <a:pathLst>
                <a:path w="21600" h="21600" extrusionOk="0">
                  <a:moveTo>
                    <a:pt x="8361" y="17164"/>
                  </a:moveTo>
                  <a:cubicBezTo>
                    <a:pt x="8448" y="17164"/>
                    <a:pt x="8535" y="17058"/>
                    <a:pt x="8535" y="16953"/>
                  </a:cubicBezTo>
                  <a:cubicBezTo>
                    <a:pt x="8601" y="16240"/>
                    <a:pt x="8514" y="13837"/>
                    <a:pt x="6162" y="11275"/>
                  </a:cubicBezTo>
                  <a:cubicBezTo>
                    <a:pt x="6010" y="11117"/>
                    <a:pt x="6184" y="10774"/>
                    <a:pt x="6380" y="10906"/>
                  </a:cubicBezTo>
                  <a:cubicBezTo>
                    <a:pt x="9276" y="12569"/>
                    <a:pt x="10147" y="16636"/>
                    <a:pt x="10016" y="20253"/>
                  </a:cubicBezTo>
                  <a:cubicBezTo>
                    <a:pt x="9994" y="20438"/>
                    <a:pt x="10016" y="20834"/>
                    <a:pt x="10016" y="21257"/>
                  </a:cubicBezTo>
                  <a:cubicBezTo>
                    <a:pt x="11127" y="21310"/>
                    <a:pt x="11127" y="21310"/>
                    <a:pt x="11127" y="21310"/>
                  </a:cubicBezTo>
                  <a:cubicBezTo>
                    <a:pt x="11497" y="21336"/>
                    <a:pt x="11867" y="21442"/>
                    <a:pt x="12194" y="21600"/>
                  </a:cubicBezTo>
                  <a:cubicBezTo>
                    <a:pt x="12324" y="20465"/>
                    <a:pt x="12106" y="18827"/>
                    <a:pt x="12041" y="17982"/>
                  </a:cubicBezTo>
                  <a:cubicBezTo>
                    <a:pt x="11976" y="16609"/>
                    <a:pt x="11998" y="15236"/>
                    <a:pt x="12063" y="13863"/>
                  </a:cubicBezTo>
                  <a:cubicBezTo>
                    <a:pt x="12106" y="12675"/>
                    <a:pt x="12259" y="11487"/>
                    <a:pt x="12564" y="10351"/>
                  </a:cubicBezTo>
                  <a:cubicBezTo>
                    <a:pt x="12999" y="8714"/>
                    <a:pt x="13740" y="7182"/>
                    <a:pt x="14785" y="6021"/>
                  </a:cubicBezTo>
                  <a:cubicBezTo>
                    <a:pt x="15198" y="5545"/>
                    <a:pt x="15699" y="5123"/>
                    <a:pt x="16200" y="4779"/>
                  </a:cubicBezTo>
                  <a:cubicBezTo>
                    <a:pt x="16374" y="4647"/>
                    <a:pt x="16548" y="4938"/>
                    <a:pt x="16418" y="5123"/>
                  </a:cubicBezTo>
                  <a:cubicBezTo>
                    <a:pt x="13979" y="8529"/>
                    <a:pt x="13609" y="11724"/>
                    <a:pt x="13544" y="12622"/>
                  </a:cubicBezTo>
                  <a:cubicBezTo>
                    <a:pt x="13544" y="12754"/>
                    <a:pt x="13652" y="12860"/>
                    <a:pt x="13761" y="12860"/>
                  </a:cubicBezTo>
                  <a:cubicBezTo>
                    <a:pt x="21404" y="12701"/>
                    <a:pt x="21600" y="1928"/>
                    <a:pt x="21600" y="238"/>
                  </a:cubicBezTo>
                  <a:cubicBezTo>
                    <a:pt x="21578" y="106"/>
                    <a:pt x="21491" y="0"/>
                    <a:pt x="21382" y="0"/>
                  </a:cubicBezTo>
                  <a:cubicBezTo>
                    <a:pt x="12150" y="106"/>
                    <a:pt x="10756" y="6866"/>
                    <a:pt x="10560" y="11355"/>
                  </a:cubicBezTo>
                  <a:cubicBezTo>
                    <a:pt x="10560" y="11592"/>
                    <a:pt x="10299" y="11645"/>
                    <a:pt x="10212" y="11460"/>
                  </a:cubicBezTo>
                  <a:cubicBezTo>
                    <a:pt x="9058" y="8661"/>
                    <a:pt x="6358" y="6390"/>
                    <a:pt x="174" y="6733"/>
                  </a:cubicBezTo>
                  <a:cubicBezTo>
                    <a:pt x="65" y="6733"/>
                    <a:pt x="0" y="6866"/>
                    <a:pt x="0" y="6998"/>
                  </a:cubicBezTo>
                  <a:cubicBezTo>
                    <a:pt x="44" y="8503"/>
                    <a:pt x="740" y="17058"/>
                    <a:pt x="8361" y="1716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sp>
          <p:nvSpPr>
            <p:cNvPr id="750" name="Freeform 26"/>
            <p:cNvSpPr/>
            <p:nvPr/>
          </p:nvSpPr>
          <p:spPr>
            <a:xfrm>
              <a:off x="0" y="191030"/>
              <a:ext cx="362042" cy="174730"/>
            </a:xfrm>
            <a:custGeom>
              <a:avLst/>
              <a:gdLst/>
              <a:ahLst/>
              <a:cxnLst>
                <a:cxn ang="0">
                  <a:pos x="wd2" y="hd2"/>
                </a:cxn>
                <a:cxn ang="5400000">
                  <a:pos x="wd2" y="hd2"/>
                </a:cxn>
                <a:cxn ang="10800000">
                  <a:pos x="wd2" y="hd2"/>
                </a:cxn>
                <a:cxn ang="16200000">
                  <a:pos x="wd2" y="hd2"/>
                </a:cxn>
              </a:cxnLst>
              <a:rect l="0" t="0" r="r" b="b"/>
              <a:pathLst>
                <a:path w="21416" h="21550" extrusionOk="0">
                  <a:moveTo>
                    <a:pt x="300" y="21550"/>
                  </a:moveTo>
                  <a:cubicBezTo>
                    <a:pt x="245" y="21550"/>
                    <a:pt x="191" y="21522"/>
                    <a:pt x="136" y="21436"/>
                  </a:cubicBezTo>
                  <a:cubicBezTo>
                    <a:pt x="54" y="21323"/>
                    <a:pt x="0" y="21124"/>
                    <a:pt x="0" y="20925"/>
                  </a:cubicBezTo>
                  <a:cubicBezTo>
                    <a:pt x="0" y="8334"/>
                    <a:pt x="0" y="8334"/>
                    <a:pt x="0" y="8334"/>
                  </a:cubicBezTo>
                  <a:cubicBezTo>
                    <a:pt x="0" y="8107"/>
                    <a:pt x="68" y="7908"/>
                    <a:pt x="150" y="7794"/>
                  </a:cubicBezTo>
                  <a:cubicBezTo>
                    <a:pt x="5911" y="973"/>
                    <a:pt x="5911" y="973"/>
                    <a:pt x="5911" y="973"/>
                  </a:cubicBezTo>
                  <a:cubicBezTo>
                    <a:pt x="6496" y="263"/>
                    <a:pt x="7164" y="-50"/>
                    <a:pt x="7831" y="7"/>
                  </a:cubicBezTo>
                  <a:cubicBezTo>
                    <a:pt x="13633" y="632"/>
                    <a:pt x="13633" y="632"/>
                    <a:pt x="13633" y="632"/>
                  </a:cubicBezTo>
                  <a:cubicBezTo>
                    <a:pt x="14436" y="717"/>
                    <a:pt x="15063" y="2110"/>
                    <a:pt x="15063" y="3787"/>
                  </a:cubicBezTo>
                  <a:cubicBezTo>
                    <a:pt x="15063" y="5407"/>
                    <a:pt x="14477" y="6743"/>
                    <a:pt x="13701" y="6913"/>
                  </a:cubicBezTo>
                  <a:cubicBezTo>
                    <a:pt x="11903" y="7283"/>
                    <a:pt x="11903" y="7283"/>
                    <a:pt x="11903" y="7283"/>
                  </a:cubicBezTo>
                  <a:cubicBezTo>
                    <a:pt x="13469" y="8590"/>
                    <a:pt x="13469" y="8590"/>
                    <a:pt x="13469" y="8590"/>
                  </a:cubicBezTo>
                  <a:cubicBezTo>
                    <a:pt x="16670" y="6743"/>
                    <a:pt x="16670" y="6743"/>
                    <a:pt x="16670" y="6743"/>
                  </a:cubicBezTo>
                  <a:cubicBezTo>
                    <a:pt x="18590" y="2195"/>
                    <a:pt x="18590" y="2195"/>
                    <a:pt x="18590" y="2195"/>
                  </a:cubicBezTo>
                  <a:cubicBezTo>
                    <a:pt x="18876" y="1513"/>
                    <a:pt x="19285" y="1115"/>
                    <a:pt x="19707" y="1058"/>
                  </a:cubicBezTo>
                  <a:cubicBezTo>
                    <a:pt x="20143" y="1030"/>
                    <a:pt x="20565" y="1314"/>
                    <a:pt x="20878" y="1939"/>
                  </a:cubicBezTo>
                  <a:cubicBezTo>
                    <a:pt x="21532" y="3162"/>
                    <a:pt x="21600" y="5208"/>
                    <a:pt x="21028" y="6601"/>
                  </a:cubicBezTo>
                  <a:cubicBezTo>
                    <a:pt x="18440" y="12995"/>
                    <a:pt x="18440" y="12995"/>
                    <a:pt x="18440" y="12995"/>
                  </a:cubicBezTo>
                  <a:cubicBezTo>
                    <a:pt x="18399" y="13081"/>
                    <a:pt x="18359" y="13137"/>
                    <a:pt x="18304" y="13194"/>
                  </a:cubicBezTo>
                  <a:cubicBezTo>
                    <a:pt x="13456" y="16349"/>
                    <a:pt x="13456" y="16349"/>
                    <a:pt x="13456" y="16349"/>
                  </a:cubicBezTo>
                  <a:cubicBezTo>
                    <a:pt x="13238" y="16491"/>
                    <a:pt x="13006" y="16548"/>
                    <a:pt x="12775" y="16491"/>
                  </a:cubicBezTo>
                  <a:cubicBezTo>
                    <a:pt x="7940" y="15781"/>
                    <a:pt x="7940" y="15781"/>
                    <a:pt x="7940" y="15781"/>
                  </a:cubicBezTo>
                  <a:cubicBezTo>
                    <a:pt x="7708" y="15752"/>
                    <a:pt x="7463" y="15809"/>
                    <a:pt x="7232" y="16008"/>
                  </a:cubicBezTo>
                  <a:cubicBezTo>
                    <a:pt x="409" y="21522"/>
                    <a:pt x="409" y="21522"/>
                    <a:pt x="409" y="21522"/>
                  </a:cubicBezTo>
                  <a:cubicBezTo>
                    <a:pt x="381" y="21550"/>
                    <a:pt x="340" y="21550"/>
                    <a:pt x="300" y="21550"/>
                  </a:cubicBezTo>
                  <a:close/>
                  <a:moveTo>
                    <a:pt x="599" y="8704"/>
                  </a:moveTo>
                  <a:cubicBezTo>
                    <a:pt x="599" y="20015"/>
                    <a:pt x="599" y="20015"/>
                    <a:pt x="599" y="20015"/>
                  </a:cubicBezTo>
                  <a:cubicBezTo>
                    <a:pt x="7014" y="14843"/>
                    <a:pt x="7014" y="14843"/>
                    <a:pt x="7014" y="14843"/>
                  </a:cubicBezTo>
                  <a:cubicBezTo>
                    <a:pt x="7327" y="14587"/>
                    <a:pt x="7654" y="14473"/>
                    <a:pt x="7981" y="14530"/>
                  </a:cubicBezTo>
                  <a:cubicBezTo>
                    <a:pt x="12816" y="15269"/>
                    <a:pt x="12816" y="15269"/>
                    <a:pt x="12816" y="15269"/>
                  </a:cubicBezTo>
                  <a:cubicBezTo>
                    <a:pt x="12979" y="15269"/>
                    <a:pt x="13129" y="15241"/>
                    <a:pt x="13279" y="15155"/>
                  </a:cubicBezTo>
                  <a:cubicBezTo>
                    <a:pt x="18032" y="12057"/>
                    <a:pt x="18032" y="12057"/>
                    <a:pt x="18032" y="12057"/>
                  </a:cubicBezTo>
                  <a:cubicBezTo>
                    <a:pt x="20579" y="5805"/>
                    <a:pt x="20579" y="5805"/>
                    <a:pt x="20579" y="5805"/>
                  </a:cubicBezTo>
                  <a:cubicBezTo>
                    <a:pt x="20933" y="4924"/>
                    <a:pt x="20892" y="3616"/>
                    <a:pt x="20483" y="2849"/>
                  </a:cubicBezTo>
                  <a:cubicBezTo>
                    <a:pt x="20279" y="2479"/>
                    <a:pt x="20020" y="2281"/>
                    <a:pt x="19748" y="2309"/>
                  </a:cubicBezTo>
                  <a:cubicBezTo>
                    <a:pt x="19475" y="2337"/>
                    <a:pt x="19217" y="2593"/>
                    <a:pt x="19040" y="3019"/>
                  </a:cubicBezTo>
                  <a:cubicBezTo>
                    <a:pt x="17051" y="7709"/>
                    <a:pt x="17051" y="7709"/>
                    <a:pt x="17051" y="7709"/>
                  </a:cubicBezTo>
                  <a:cubicBezTo>
                    <a:pt x="17010" y="7794"/>
                    <a:pt x="16969" y="7851"/>
                    <a:pt x="16915" y="7879"/>
                  </a:cubicBezTo>
                  <a:cubicBezTo>
                    <a:pt x="13537" y="9869"/>
                    <a:pt x="13537" y="9869"/>
                    <a:pt x="13537" y="9869"/>
                  </a:cubicBezTo>
                  <a:cubicBezTo>
                    <a:pt x="13469" y="9897"/>
                    <a:pt x="13401" y="9897"/>
                    <a:pt x="13333" y="9841"/>
                  </a:cubicBezTo>
                  <a:cubicBezTo>
                    <a:pt x="10541" y="7482"/>
                    <a:pt x="10541" y="7482"/>
                    <a:pt x="10541" y="7482"/>
                  </a:cubicBezTo>
                  <a:cubicBezTo>
                    <a:pt x="10419" y="7368"/>
                    <a:pt x="10337" y="7112"/>
                    <a:pt x="10364" y="6828"/>
                  </a:cubicBezTo>
                  <a:cubicBezTo>
                    <a:pt x="10378" y="6544"/>
                    <a:pt x="10487" y="6316"/>
                    <a:pt x="10623" y="6288"/>
                  </a:cubicBezTo>
                  <a:cubicBezTo>
                    <a:pt x="13633" y="5663"/>
                    <a:pt x="13633" y="5663"/>
                    <a:pt x="13633" y="5663"/>
                  </a:cubicBezTo>
                  <a:cubicBezTo>
                    <a:pt x="14109" y="5577"/>
                    <a:pt x="14464" y="4753"/>
                    <a:pt x="14464" y="3787"/>
                  </a:cubicBezTo>
                  <a:cubicBezTo>
                    <a:pt x="14464" y="2764"/>
                    <a:pt x="14082" y="1939"/>
                    <a:pt x="13592" y="1883"/>
                  </a:cubicBezTo>
                  <a:cubicBezTo>
                    <a:pt x="7804" y="1257"/>
                    <a:pt x="7804" y="1257"/>
                    <a:pt x="7804" y="1257"/>
                  </a:cubicBezTo>
                  <a:cubicBezTo>
                    <a:pt x="7245" y="1201"/>
                    <a:pt x="6687" y="1485"/>
                    <a:pt x="6210" y="2053"/>
                  </a:cubicBezTo>
                  <a:lnTo>
                    <a:pt x="599" y="8704"/>
                  </a:ln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grpSp>
      <p:pic>
        <p:nvPicPr>
          <p:cNvPr id="2" name="Picture 1">
            <a:extLst>
              <a:ext uri="{FF2B5EF4-FFF2-40B4-BE49-F238E27FC236}">
                <a16:creationId xmlns:a16="http://schemas.microsoft.com/office/drawing/2014/main" id="{C7344834-3CFB-4211-99A3-0864F088B64E}"/>
              </a:ext>
            </a:extLst>
          </p:cNvPr>
          <p:cNvPicPr>
            <a:picLocks noChangeAspect="1"/>
          </p:cNvPicPr>
          <p:nvPr/>
        </p:nvPicPr>
        <p:blipFill>
          <a:blip r:embed="rId2"/>
          <a:stretch>
            <a:fillRect/>
          </a:stretch>
        </p:blipFill>
        <p:spPr>
          <a:xfrm>
            <a:off x="0" y="1170415"/>
            <a:ext cx="12224447" cy="56875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 name="Title 1"/>
          <p:cNvSpPr txBox="1">
            <a:spLocks noGrp="1"/>
          </p:cNvSpPr>
          <p:nvPr>
            <p:ph type="title"/>
          </p:nvPr>
        </p:nvSpPr>
        <p:spPr>
          <a:xfrm>
            <a:off x="22410" y="230943"/>
            <a:ext cx="10933202" cy="403539"/>
          </a:xfrm>
          <a:prstGeom prst="rect">
            <a:avLst/>
          </a:prstGeom>
        </p:spPr>
        <p:txBody>
          <a:bodyPr>
            <a:normAutofit fontScale="90000"/>
          </a:bodyPr>
          <a:lstStyle>
            <a:lvl1pPr defTabSz="868680">
              <a:defRPr sz="3230"/>
            </a:lvl1pPr>
          </a:lstStyle>
          <a:p>
            <a:r>
              <a:rPr lang="en-US" sz="3600" dirty="0"/>
              <a:t>Frontend(Angular) Architecture</a:t>
            </a:r>
            <a:br>
              <a:rPr lang="en-US" sz="2000" dirty="0"/>
            </a:br>
            <a:endParaRPr lang="en-US" sz="2000" dirty="0"/>
          </a:p>
        </p:txBody>
      </p:sp>
      <p:sp>
        <p:nvSpPr>
          <p:cNvPr id="748" name="NavigationTriangle"/>
          <p:cNvSpPr/>
          <p:nvPr/>
        </p:nvSpPr>
        <p:spPr>
          <a:xfrm rot="16200000">
            <a:off x="11116164" y="-21447"/>
            <a:ext cx="1054388" cy="1097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rgbClr val="29BA74"/>
          </a:solidFill>
          <a:ln w="12700">
            <a:miter lim="400000"/>
          </a:ln>
        </p:spPr>
        <p:txBody>
          <a:bodyPr lIns="45719" rIns="45719" anchor="ctr"/>
          <a:lstStyle/>
          <a:p>
            <a:pPr algn="ctr">
              <a:lnSpc>
                <a:spcPct val="90000"/>
              </a:lnSpc>
              <a:spcBef>
                <a:spcPts val="1000"/>
              </a:spcBef>
              <a:defRPr sz="1200">
                <a:solidFill>
                  <a:srgbClr val="FFFFFF"/>
                </a:solidFill>
              </a:defRPr>
            </a:pPr>
            <a:endParaRPr/>
          </a:p>
        </p:txBody>
      </p:sp>
      <p:grpSp>
        <p:nvGrpSpPr>
          <p:cNvPr id="751" name="NavigationIcon"/>
          <p:cNvGrpSpPr/>
          <p:nvPr/>
        </p:nvGrpSpPr>
        <p:grpSpPr>
          <a:xfrm>
            <a:off x="11690850" y="132877"/>
            <a:ext cx="362043" cy="365760"/>
            <a:chOff x="0" y="0"/>
            <a:chExt cx="362041" cy="365759"/>
          </a:xfrm>
        </p:grpSpPr>
        <p:sp>
          <p:nvSpPr>
            <p:cNvPr id="749" name="Freeform 25"/>
            <p:cNvSpPr/>
            <p:nvPr/>
          </p:nvSpPr>
          <p:spPr>
            <a:xfrm>
              <a:off x="113316" y="0"/>
              <a:ext cx="228356" cy="188534"/>
            </a:xfrm>
            <a:custGeom>
              <a:avLst/>
              <a:gdLst/>
              <a:ahLst/>
              <a:cxnLst>
                <a:cxn ang="0">
                  <a:pos x="wd2" y="hd2"/>
                </a:cxn>
                <a:cxn ang="5400000">
                  <a:pos x="wd2" y="hd2"/>
                </a:cxn>
                <a:cxn ang="10800000">
                  <a:pos x="wd2" y="hd2"/>
                </a:cxn>
                <a:cxn ang="16200000">
                  <a:pos x="wd2" y="hd2"/>
                </a:cxn>
              </a:cxnLst>
              <a:rect l="0" t="0" r="r" b="b"/>
              <a:pathLst>
                <a:path w="21600" h="21600" extrusionOk="0">
                  <a:moveTo>
                    <a:pt x="8361" y="17164"/>
                  </a:moveTo>
                  <a:cubicBezTo>
                    <a:pt x="8448" y="17164"/>
                    <a:pt x="8535" y="17058"/>
                    <a:pt x="8535" y="16953"/>
                  </a:cubicBezTo>
                  <a:cubicBezTo>
                    <a:pt x="8601" y="16240"/>
                    <a:pt x="8514" y="13837"/>
                    <a:pt x="6162" y="11275"/>
                  </a:cubicBezTo>
                  <a:cubicBezTo>
                    <a:pt x="6010" y="11117"/>
                    <a:pt x="6184" y="10774"/>
                    <a:pt x="6380" y="10906"/>
                  </a:cubicBezTo>
                  <a:cubicBezTo>
                    <a:pt x="9276" y="12569"/>
                    <a:pt x="10147" y="16636"/>
                    <a:pt x="10016" y="20253"/>
                  </a:cubicBezTo>
                  <a:cubicBezTo>
                    <a:pt x="9994" y="20438"/>
                    <a:pt x="10016" y="20834"/>
                    <a:pt x="10016" y="21257"/>
                  </a:cubicBezTo>
                  <a:cubicBezTo>
                    <a:pt x="11127" y="21310"/>
                    <a:pt x="11127" y="21310"/>
                    <a:pt x="11127" y="21310"/>
                  </a:cubicBezTo>
                  <a:cubicBezTo>
                    <a:pt x="11497" y="21336"/>
                    <a:pt x="11867" y="21442"/>
                    <a:pt x="12194" y="21600"/>
                  </a:cubicBezTo>
                  <a:cubicBezTo>
                    <a:pt x="12324" y="20465"/>
                    <a:pt x="12106" y="18827"/>
                    <a:pt x="12041" y="17982"/>
                  </a:cubicBezTo>
                  <a:cubicBezTo>
                    <a:pt x="11976" y="16609"/>
                    <a:pt x="11998" y="15236"/>
                    <a:pt x="12063" y="13863"/>
                  </a:cubicBezTo>
                  <a:cubicBezTo>
                    <a:pt x="12106" y="12675"/>
                    <a:pt x="12259" y="11487"/>
                    <a:pt x="12564" y="10351"/>
                  </a:cubicBezTo>
                  <a:cubicBezTo>
                    <a:pt x="12999" y="8714"/>
                    <a:pt x="13740" y="7182"/>
                    <a:pt x="14785" y="6021"/>
                  </a:cubicBezTo>
                  <a:cubicBezTo>
                    <a:pt x="15198" y="5545"/>
                    <a:pt x="15699" y="5123"/>
                    <a:pt x="16200" y="4779"/>
                  </a:cubicBezTo>
                  <a:cubicBezTo>
                    <a:pt x="16374" y="4647"/>
                    <a:pt x="16548" y="4938"/>
                    <a:pt x="16418" y="5123"/>
                  </a:cubicBezTo>
                  <a:cubicBezTo>
                    <a:pt x="13979" y="8529"/>
                    <a:pt x="13609" y="11724"/>
                    <a:pt x="13544" y="12622"/>
                  </a:cubicBezTo>
                  <a:cubicBezTo>
                    <a:pt x="13544" y="12754"/>
                    <a:pt x="13652" y="12860"/>
                    <a:pt x="13761" y="12860"/>
                  </a:cubicBezTo>
                  <a:cubicBezTo>
                    <a:pt x="21404" y="12701"/>
                    <a:pt x="21600" y="1928"/>
                    <a:pt x="21600" y="238"/>
                  </a:cubicBezTo>
                  <a:cubicBezTo>
                    <a:pt x="21578" y="106"/>
                    <a:pt x="21491" y="0"/>
                    <a:pt x="21382" y="0"/>
                  </a:cubicBezTo>
                  <a:cubicBezTo>
                    <a:pt x="12150" y="106"/>
                    <a:pt x="10756" y="6866"/>
                    <a:pt x="10560" y="11355"/>
                  </a:cubicBezTo>
                  <a:cubicBezTo>
                    <a:pt x="10560" y="11592"/>
                    <a:pt x="10299" y="11645"/>
                    <a:pt x="10212" y="11460"/>
                  </a:cubicBezTo>
                  <a:cubicBezTo>
                    <a:pt x="9058" y="8661"/>
                    <a:pt x="6358" y="6390"/>
                    <a:pt x="174" y="6733"/>
                  </a:cubicBezTo>
                  <a:cubicBezTo>
                    <a:pt x="65" y="6733"/>
                    <a:pt x="0" y="6866"/>
                    <a:pt x="0" y="6998"/>
                  </a:cubicBezTo>
                  <a:cubicBezTo>
                    <a:pt x="44" y="8503"/>
                    <a:pt x="740" y="17058"/>
                    <a:pt x="8361" y="1716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sp>
          <p:nvSpPr>
            <p:cNvPr id="750" name="Freeform 26"/>
            <p:cNvSpPr/>
            <p:nvPr/>
          </p:nvSpPr>
          <p:spPr>
            <a:xfrm>
              <a:off x="0" y="191030"/>
              <a:ext cx="362042" cy="174730"/>
            </a:xfrm>
            <a:custGeom>
              <a:avLst/>
              <a:gdLst/>
              <a:ahLst/>
              <a:cxnLst>
                <a:cxn ang="0">
                  <a:pos x="wd2" y="hd2"/>
                </a:cxn>
                <a:cxn ang="5400000">
                  <a:pos x="wd2" y="hd2"/>
                </a:cxn>
                <a:cxn ang="10800000">
                  <a:pos x="wd2" y="hd2"/>
                </a:cxn>
                <a:cxn ang="16200000">
                  <a:pos x="wd2" y="hd2"/>
                </a:cxn>
              </a:cxnLst>
              <a:rect l="0" t="0" r="r" b="b"/>
              <a:pathLst>
                <a:path w="21416" h="21550" extrusionOk="0">
                  <a:moveTo>
                    <a:pt x="300" y="21550"/>
                  </a:moveTo>
                  <a:cubicBezTo>
                    <a:pt x="245" y="21550"/>
                    <a:pt x="191" y="21522"/>
                    <a:pt x="136" y="21436"/>
                  </a:cubicBezTo>
                  <a:cubicBezTo>
                    <a:pt x="54" y="21323"/>
                    <a:pt x="0" y="21124"/>
                    <a:pt x="0" y="20925"/>
                  </a:cubicBezTo>
                  <a:cubicBezTo>
                    <a:pt x="0" y="8334"/>
                    <a:pt x="0" y="8334"/>
                    <a:pt x="0" y="8334"/>
                  </a:cubicBezTo>
                  <a:cubicBezTo>
                    <a:pt x="0" y="8107"/>
                    <a:pt x="68" y="7908"/>
                    <a:pt x="150" y="7794"/>
                  </a:cubicBezTo>
                  <a:cubicBezTo>
                    <a:pt x="5911" y="973"/>
                    <a:pt x="5911" y="973"/>
                    <a:pt x="5911" y="973"/>
                  </a:cubicBezTo>
                  <a:cubicBezTo>
                    <a:pt x="6496" y="263"/>
                    <a:pt x="7164" y="-50"/>
                    <a:pt x="7831" y="7"/>
                  </a:cubicBezTo>
                  <a:cubicBezTo>
                    <a:pt x="13633" y="632"/>
                    <a:pt x="13633" y="632"/>
                    <a:pt x="13633" y="632"/>
                  </a:cubicBezTo>
                  <a:cubicBezTo>
                    <a:pt x="14436" y="717"/>
                    <a:pt x="15063" y="2110"/>
                    <a:pt x="15063" y="3787"/>
                  </a:cubicBezTo>
                  <a:cubicBezTo>
                    <a:pt x="15063" y="5407"/>
                    <a:pt x="14477" y="6743"/>
                    <a:pt x="13701" y="6913"/>
                  </a:cubicBezTo>
                  <a:cubicBezTo>
                    <a:pt x="11903" y="7283"/>
                    <a:pt x="11903" y="7283"/>
                    <a:pt x="11903" y="7283"/>
                  </a:cubicBezTo>
                  <a:cubicBezTo>
                    <a:pt x="13469" y="8590"/>
                    <a:pt x="13469" y="8590"/>
                    <a:pt x="13469" y="8590"/>
                  </a:cubicBezTo>
                  <a:cubicBezTo>
                    <a:pt x="16670" y="6743"/>
                    <a:pt x="16670" y="6743"/>
                    <a:pt x="16670" y="6743"/>
                  </a:cubicBezTo>
                  <a:cubicBezTo>
                    <a:pt x="18590" y="2195"/>
                    <a:pt x="18590" y="2195"/>
                    <a:pt x="18590" y="2195"/>
                  </a:cubicBezTo>
                  <a:cubicBezTo>
                    <a:pt x="18876" y="1513"/>
                    <a:pt x="19285" y="1115"/>
                    <a:pt x="19707" y="1058"/>
                  </a:cubicBezTo>
                  <a:cubicBezTo>
                    <a:pt x="20143" y="1030"/>
                    <a:pt x="20565" y="1314"/>
                    <a:pt x="20878" y="1939"/>
                  </a:cubicBezTo>
                  <a:cubicBezTo>
                    <a:pt x="21532" y="3162"/>
                    <a:pt x="21600" y="5208"/>
                    <a:pt x="21028" y="6601"/>
                  </a:cubicBezTo>
                  <a:cubicBezTo>
                    <a:pt x="18440" y="12995"/>
                    <a:pt x="18440" y="12995"/>
                    <a:pt x="18440" y="12995"/>
                  </a:cubicBezTo>
                  <a:cubicBezTo>
                    <a:pt x="18399" y="13081"/>
                    <a:pt x="18359" y="13137"/>
                    <a:pt x="18304" y="13194"/>
                  </a:cubicBezTo>
                  <a:cubicBezTo>
                    <a:pt x="13456" y="16349"/>
                    <a:pt x="13456" y="16349"/>
                    <a:pt x="13456" y="16349"/>
                  </a:cubicBezTo>
                  <a:cubicBezTo>
                    <a:pt x="13238" y="16491"/>
                    <a:pt x="13006" y="16548"/>
                    <a:pt x="12775" y="16491"/>
                  </a:cubicBezTo>
                  <a:cubicBezTo>
                    <a:pt x="7940" y="15781"/>
                    <a:pt x="7940" y="15781"/>
                    <a:pt x="7940" y="15781"/>
                  </a:cubicBezTo>
                  <a:cubicBezTo>
                    <a:pt x="7708" y="15752"/>
                    <a:pt x="7463" y="15809"/>
                    <a:pt x="7232" y="16008"/>
                  </a:cubicBezTo>
                  <a:cubicBezTo>
                    <a:pt x="409" y="21522"/>
                    <a:pt x="409" y="21522"/>
                    <a:pt x="409" y="21522"/>
                  </a:cubicBezTo>
                  <a:cubicBezTo>
                    <a:pt x="381" y="21550"/>
                    <a:pt x="340" y="21550"/>
                    <a:pt x="300" y="21550"/>
                  </a:cubicBezTo>
                  <a:close/>
                  <a:moveTo>
                    <a:pt x="599" y="8704"/>
                  </a:moveTo>
                  <a:cubicBezTo>
                    <a:pt x="599" y="20015"/>
                    <a:pt x="599" y="20015"/>
                    <a:pt x="599" y="20015"/>
                  </a:cubicBezTo>
                  <a:cubicBezTo>
                    <a:pt x="7014" y="14843"/>
                    <a:pt x="7014" y="14843"/>
                    <a:pt x="7014" y="14843"/>
                  </a:cubicBezTo>
                  <a:cubicBezTo>
                    <a:pt x="7327" y="14587"/>
                    <a:pt x="7654" y="14473"/>
                    <a:pt x="7981" y="14530"/>
                  </a:cubicBezTo>
                  <a:cubicBezTo>
                    <a:pt x="12816" y="15269"/>
                    <a:pt x="12816" y="15269"/>
                    <a:pt x="12816" y="15269"/>
                  </a:cubicBezTo>
                  <a:cubicBezTo>
                    <a:pt x="12979" y="15269"/>
                    <a:pt x="13129" y="15241"/>
                    <a:pt x="13279" y="15155"/>
                  </a:cubicBezTo>
                  <a:cubicBezTo>
                    <a:pt x="18032" y="12057"/>
                    <a:pt x="18032" y="12057"/>
                    <a:pt x="18032" y="12057"/>
                  </a:cubicBezTo>
                  <a:cubicBezTo>
                    <a:pt x="20579" y="5805"/>
                    <a:pt x="20579" y="5805"/>
                    <a:pt x="20579" y="5805"/>
                  </a:cubicBezTo>
                  <a:cubicBezTo>
                    <a:pt x="20933" y="4924"/>
                    <a:pt x="20892" y="3616"/>
                    <a:pt x="20483" y="2849"/>
                  </a:cubicBezTo>
                  <a:cubicBezTo>
                    <a:pt x="20279" y="2479"/>
                    <a:pt x="20020" y="2281"/>
                    <a:pt x="19748" y="2309"/>
                  </a:cubicBezTo>
                  <a:cubicBezTo>
                    <a:pt x="19475" y="2337"/>
                    <a:pt x="19217" y="2593"/>
                    <a:pt x="19040" y="3019"/>
                  </a:cubicBezTo>
                  <a:cubicBezTo>
                    <a:pt x="17051" y="7709"/>
                    <a:pt x="17051" y="7709"/>
                    <a:pt x="17051" y="7709"/>
                  </a:cubicBezTo>
                  <a:cubicBezTo>
                    <a:pt x="17010" y="7794"/>
                    <a:pt x="16969" y="7851"/>
                    <a:pt x="16915" y="7879"/>
                  </a:cubicBezTo>
                  <a:cubicBezTo>
                    <a:pt x="13537" y="9869"/>
                    <a:pt x="13537" y="9869"/>
                    <a:pt x="13537" y="9869"/>
                  </a:cubicBezTo>
                  <a:cubicBezTo>
                    <a:pt x="13469" y="9897"/>
                    <a:pt x="13401" y="9897"/>
                    <a:pt x="13333" y="9841"/>
                  </a:cubicBezTo>
                  <a:cubicBezTo>
                    <a:pt x="10541" y="7482"/>
                    <a:pt x="10541" y="7482"/>
                    <a:pt x="10541" y="7482"/>
                  </a:cubicBezTo>
                  <a:cubicBezTo>
                    <a:pt x="10419" y="7368"/>
                    <a:pt x="10337" y="7112"/>
                    <a:pt x="10364" y="6828"/>
                  </a:cubicBezTo>
                  <a:cubicBezTo>
                    <a:pt x="10378" y="6544"/>
                    <a:pt x="10487" y="6316"/>
                    <a:pt x="10623" y="6288"/>
                  </a:cubicBezTo>
                  <a:cubicBezTo>
                    <a:pt x="13633" y="5663"/>
                    <a:pt x="13633" y="5663"/>
                    <a:pt x="13633" y="5663"/>
                  </a:cubicBezTo>
                  <a:cubicBezTo>
                    <a:pt x="14109" y="5577"/>
                    <a:pt x="14464" y="4753"/>
                    <a:pt x="14464" y="3787"/>
                  </a:cubicBezTo>
                  <a:cubicBezTo>
                    <a:pt x="14464" y="2764"/>
                    <a:pt x="14082" y="1939"/>
                    <a:pt x="13592" y="1883"/>
                  </a:cubicBezTo>
                  <a:cubicBezTo>
                    <a:pt x="7804" y="1257"/>
                    <a:pt x="7804" y="1257"/>
                    <a:pt x="7804" y="1257"/>
                  </a:cubicBezTo>
                  <a:cubicBezTo>
                    <a:pt x="7245" y="1201"/>
                    <a:pt x="6687" y="1485"/>
                    <a:pt x="6210" y="2053"/>
                  </a:cubicBezTo>
                  <a:lnTo>
                    <a:pt x="599" y="8704"/>
                  </a:ln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grpSp>
      <p:sp>
        <p:nvSpPr>
          <p:cNvPr id="8" name="Title 1">
            <a:extLst>
              <a:ext uri="{FF2B5EF4-FFF2-40B4-BE49-F238E27FC236}">
                <a16:creationId xmlns:a16="http://schemas.microsoft.com/office/drawing/2014/main" id="{0CFB2D0F-34DD-4D47-B9D0-443106466B5D}"/>
              </a:ext>
            </a:extLst>
          </p:cNvPr>
          <p:cNvSpPr txBox="1">
            <a:spLocks/>
          </p:cNvSpPr>
          <p:nvPr/>
        </p:nvSpPr>
        <p:spPr>
          <a:xfrm>
            <a:off x="22410" y="774470"/>
            <a:ext cx="10933202" cy="55726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97500"/>
          </a:bodyPr>
          <a:lstStyle>
            <a:lvl1pPr marL="0" marR="0" indent="0" algn="l" defTabSz="868680" rtl="0" latinLnBrk="0">
              <a:lnSpc>
                <a:spcPct val="90000"/>
              </a:lnSpc>
              <a:spcBef>
                <a:spcPts val="0"/>
              </a:spcBef>
              <a:spcAft>
                <a:spcPts val="0"/>
              </a:spcAft>
              <a:buClrTx/>
              <a:buSzTx/>
              <a:buFontTx/>
              <a:buNone/>
              <a:tabLst/>
              <a:defRPr sz="3230" b="0" i="0" u="none" strike="noStrike" cap="none" spc="0" baseline="0">
                <a:ln>
                  <a:noFill/>
                </a:ln>
                <a:solidFill>
                  <a:srgbClr val="29BA74"/>
                </a:solidFill>
                <a:uFillTx/>
                <a:latin typeface="+mj-lt"/>
                <a:ea typeface="+mj-ea"/>
                <a:cs typeface="+mj-cs"/>
                <a:sym typeface="Trebuchet MS"/>
              </a:defRPr>
            </a:lvl1pPr>
            <a:lvl2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2pPr>
            <a:lvl3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3pPr>
            <a:lvl4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4pPr>
            <a:lvl5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5pPr>
            <a:lvl6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6pPr>
            <a:lvl7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7pPr>
            <a:lvl8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8pPr>
            <a:lvl9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9pPr>
          </a:lstStyle>
          <a:p>
            <a:pPr hangingPunct="1"/>
            <a:br>
              <a:rPr lang="en-US" sz="2000" dirty="0"/>
            </a:br>
            <a:endParaRPr lang="en-US" sz="2000" dirty="0"/>
          </a:p>
        </p:txBody>
      </p:sp>
      <p:sp>
        <p:nvSpPr>
          <p:cNvPr id="3" name="Rectangle 2">
            <a:extLst>
              <a:ext uri="{FF2B5EF4-FFF2-40B4-BE49-F238E27FC236}">
                <a16:creationId xmlns:a16="http://schemas.microsoft.com/office/drawing/2014/main" id="{267350C1-3517-4E28-8270-1589930DBDD0}"/>
              </a:ext>
            </a:extLst>
          </p:cNvPr>
          <p:cNvSpPr/>
          <p:nvPr/>
        </p:nvSpPr>
        <p:spPr>
          <a:xfrm>
            <a:off x="-1" y="889844"/>
            <a:ext cx="10440955" cy="5078313"/>
          </a:xfrm>
          <a:prstGeom prst="rect">
            <a:avLst/>
          </a:prstGeom>
        </p:spPr>
        <p:txBody>
          <a:bodyPr wrap="square">
            <a:spAutoFit/>
          </a:bodyPr>
          <a:lstStyle/>
          <a:p>
            <a:r>
              <a:rPr lang="en-US" dirty="0"/>
              <a:t>*</a:t>
            </a:r>
            <a:r>
              <a:rPr lang="en-US" dirty="0" err="1"/>
              <a:t>src</a:t>
            </a:r>
            <a:endParaRPr lang="en-US" dirty="0"/>
          </a:p>
          <a:p>
            <a:r>
              <a:rPr lang="en-US" dirty="0"/>
              <a:t>+---*app  </a:t>
            </a:r>
          </a:p>
          <a:p>
            <a:r>
              <a:rPr lang="en-US" dirty="0"/>
              <a:t>     +---*log-login</a:t>
            </a:r>
          </a:p>
          <a:p>
            <a:r>
              <a:rPr lang="en-US" dirty="0"/>
              <a:t>     +---*log-register</a:t>
            </a:r>
          </a:p>
          <a:p>
            <a:r>
              <a:rPr lang="en-US" dirty="0"/>
              <a:t>     +---*log-toolbar</a:t>
            </a:r>
          </a:p>
          <a:p>
            <a:r>
              <a:rPr lang="en-US" dirty="0"/>
              <a:t>     +---*shop-</a:t>
            </a:r>
            <a:r>
              <a:rPr lang="en-US" dirty="0" err="1"/>
              <a:t>itemlist</a:t>
            </a:r>
            <a:endParaRPr lang="en-US" dirty="0"/>
          </a:p>
          <a:p>
            <a:r>
              <a:rPr lang="en-US" dirty="0"/>
              <a:t>     +---*shop-</a:t>
            </a:r>
            <a:r>
              <a:rPr lang="en-US" dirty="0" err="1"/>
              <a:t>itemdetail</a:t>
            </a:r>
            <a:endParaRPr lang="en-US" dirty="0"/>
          </a:p>
          <a:p>
            <a:r>
              <a:rPr lang="en-US" dirty="0"/>
              <a:t>     +---*shop-cart</a:t>
            </a:r>
          </a:p>
          <a:p>
            <a:r>
              <a:rPr lang="en-US" dirty="0"/>
              <a:t>     +---*shop-checkout</a:t>
            </a:r>
          </a:p>
          <a:p>
            <a:r>
              <a:rPr lang="en-US" dirty="0"/>
              <a:t>     +---*shop-</a:t>
            </a:r>
            <a:r>
              <a:rPr lang="en-US" dirty="0" err="1"/>
              <a:t>orderlist</a:t>
            </a:r>
            <a:endParaRPr lang="en-US" dirty="0"/>
          </a:p>
          <a:p>
            <a:r>
              <a:rPr lang="en-US" dirty="0"/>
              <a:t>     +---*shop-</a:t>
            </a:r>
            <a:r>
              <a:rPr lang="en-US" dirty="0" err="1"/>
              <a:t>orderdetail</a:t>
            </a:r>
            <a:endParaRPr lang="en-US" dirty="0"/>
          </a:p>
          <a:p>
            <a:r>
              <a:rPr lang="en-US" dirty="0"/>
              <a:t>     +---*shop-toolbar</a:t>
            </a:r>
          </a:p>
          <a:p>
            <a:r>
              <a:rPr lang="en-US" dirty="0"/>
              <a:t>     +---*game</a:t>
            </a:r>
          </a:p>
          <a:p>
            <a:r>
              <a:rPr lang="en-US" dirty="0"/>
              <a:t>     +---*shared</a:t>
            </a:r>
          </a:p>
          <a:p>
            <a:r>
              <a:rPr lang="en-US" dirty="0"/>
              <a:t>          +---*models (several classes used to communicate with the API)</a:t>
            </a:r>
          </a:p>
          <a:p>
            <a:r>
              <a:rPr lang="en-US" dirty="0"/>
              <a:t>          +---*services</a:t>
            </a:r>
          </a:p>
          <a:p>
            <a:r>
              <a:rPr lang="en-US" dirty="0"/>
              <a:t>               +---app-</a:t>
            </a:r>
            <a:r>
              <a:rPr lang="en-US" dirty="0" err="1"/>
              <a:t>service.service</a:t>
            </a:r>
            <a:endParaRPr lang="en-US" dirty="0"/>
          </a:p>
          <a:p>
            <a:r>
              <a:rPr lang="en-US" dirty="0"/>
              <a:t>               +---</a:t>
            </a:r>
            <a:r>
              <a:rPr lang="en-US" dirty="0" err="1"/>
              <a:t>routeguard-service.service</a:t>
            </a:r>
            <a:endParaRPr lang="en-US" dirty="0"/>
          </a:p>
        </p:txBody>
      </p:sp>
    </p:spTree>
    <p:extLst>
      <p:ext uri="{BB962C8B-B14F-4D97-AF65-F5344CB8AC3E}">
        <p14:creationId xmlns:p14="http://schemas.microsoft.com/office/powerpoint/2010/main" val="4274571784"/>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 name="Title 1"/>
          <p:cNvSpPr txBox="1">
            <a:spLocks noGrp="1"/>
          </p:cNvSpPr>
          <p:nvPr>
            <p:ph type="title"/>
          </p:nvPr>
        </p:nvSpPr>
        <p:spPr>
          <a:xfrm>
            <a:off x="22410" y="230943"/>
            <a:ext cx="10933202" cy="403539"/>
          </a:xfrm>
          <a:prstGeom prst="rect">
            <a:avLst/>
          </a:prstGeom>
        </p:spPr>
        <p:txBody>
          <a:bodyPr>
            <a:normAutofit fontScale="90000"/>
          </a:bodyPr>
          <a:lstStyle>
            <a:lvl1pPr defTabSz="868680">
              <a:defRPr sz="3230"/>
            </a:lvl1pPr>
          </a:lstStyle>
          <a:p>
            <a:r>
              <a:rPr lang="en-US" sz="3600" dirty="0"/>
              <a:t>Backend Architecture---</a:t>
            </a:r>
            <a:r>
              <a:rPr lang="en-US" sz="3600" dirty="0" err="1"/>
              <a:t>WebAPI</a:t>
            </a:r>
            <a:br>
              <a:rPr lang="en-US" sz="2000" dirty="0"/>
            </a:br>
            <a:endParaRPr lang="en-US" sz="2000" dirty="0"/>
          </a:p>
        </p:txBody>
      </p:sp>
      <p:sp>
        <p:nvSpPr>
          <p:cNvPr id="748" name="NavigationTriangle"/>
          <p:cNvSpPr/>
          <p:nvPr/>
        </p:nvSpPr>
        <p:spPr>
          <a:xfrm rot="16200000">
            <a:off x="11116164" y="-21447"/>
            <a:ext cx="1054388" cy="1097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rgbClr val="29BA74"/>
          </a:solidFill>
          <a:ln w="12700">
            <a:miter lim="400000"/>
          </a:ln>
        </p:spPr>
        <p:txBody>
          <a:bodyPr lIns="45719" rIns="45719" anchor="ctr"/>
          <a:lstStyle/>
          <a:p>
            <a:pPr algn="ctr">
              <a:lnSpc>
                <a:spcPct val="90000"/>
              </a:lnSpc>
              <a:spcBef>
                <a:spcPts val="1000"/>
              </a:spcBef>
              <a:defRPr sz="1200">
                <a:solidFill>
                  <a:srgbClr val="FFFFFF"/>
                </a:solidFill>
              </a:defRPr>
            </a:pPr>
            <a:endParaRPr/>
          </a:p>
        </p:txBody>
      </p:sp>
      <p:grpSp>
        <p:nvGrpSpPr>
          <p:cNvPr id="751" name="NavigationIcon"/>
          <p:cNvGrpSpPr/>
          <p:nvPr/>
        </p:nvGrpSpPr>
        <p:grpSpPr>
          <a:xfrm>
            <a:off x="11690850" y="132877"/>
            <a:ext cx="362043" cy="365760"/>
            <a:chOff x="0" y="0"/>
            <a:chExt cx="362041" cy="365759"/>
          </a:xfrm>
        </p:grpSpPr>
        <p:sp>
          <p:nvSpPr>
            <p:cNvPr id="749" name="Freeform 25"/>
            <p:cNvSpPr/>
            <p:nvPr/>
          </p:nvSpPr>
          <p:spPr>
            <a:xfrm>
              <a:off x="113316" y="0"/>
              <a:ext cx="228356" cy="188534"/>
            </a:xfrm>
            <a:custGeom>
              <a:avLst/>
              <a:gdLst/>
              <a:ahLst/>
              <a:cxnLst>
                <a:cxn ang="0">
                  <a:pos x="wd2" y="hd2"/>
                </a:cxn>
                <a:cxn ang="5400000">
                  <a:pos x="wd2" y="hd2"/>
                </a:cxn>
                <a:cxn ang="10800000">
                  <a:pos x="wd2" y="hd2"/>
                </a:cxn>
                <a:cxn ang="16200000">
                  <a:pos x="wd2" y="hd2"/>
                </a:cxn>
              </a:cxnLst>
              <a:rect l="0" t="0" r="r" b="b"/>
              <a:pathLst>
                <a:path w="21600" h="21600" extrusionOk="0">
                  <a:moveTo>
                    <a:pt x="8361" y="17164"/>
                  </a:moveTo>
                  <a:cubicBezTo>
                    <a:pt x="8448" y="17164"/>
                    <a:pt x="8535" y="17058"/>
                    <a:pt x="8535" y="16953"/>
                  </a:cubicBezTo>
                  <a:cubicBezTo>
                    <a:pt x="8601" y="16240"/>
                    <a:pt x="8514" y="13837"/>
                    <a:pt x="6162" y="11275"/>
                  </a:cubicBezTo>
                  <a:cubicBezTo>
                    <a:pt x="6010" y="11117"/>
                    <a:pt x="6184" y="10774"/>
                    <a:pt x="6380" y="10906"/>
                  </a:cubicBezTo>
                  <a:cubicBezTo>
                    <a:pt x="9276" y="12569"/>
                    <a:pt x="10147" y="16636"/>
                    <a:pt x="10016" y="20253"/>
                  </a:cubicBezTo>
                  <a:cubicBezTo>
                    <a:pt x="9994" y="20438"/>
                    <a:pt x="10016" y="20834"/>
                    <a:pt x="10016" y="21257"/>
                  </a:cubicBezTo>
                  <a:cubicBezTo>
                    <a:pt x="11127" y="21310"/>
                    <a:pt x="11127" y="21310"/>
                    <a:pt x="11127" y="21310"/>
                  </a:cubicBezTo>
                  <a:cubicBezTo>
                    <a:pt x="11497" y="21336"/>
                    <a:pt x="11867" y="21442"/>
                    <a:pt x="12194" y="21600"/>
                  </a:cubicBezTo>
                  <a:cubicBezTo>
                    <a:pt x="12324" y="20465"/>
                    <a:pt x="12106" y="18827"/>
                    <a:pt x="12041" y="17982"/>
                  </a:cubicBezTo>
                  <a:cubicBezTo>
                    <a:pt x="11976" y="16609"/>
                    <a:pt x="11998" y="15236"/>
                    <a:pt x="12063" y="13863"/>
                  </a:cubicBezTo>
                  <a:cubicBezTo>
                    <a:pt x="12106" y="12675"/>
                    <a:pt x="12259" y="11487"/>
                    <a:pt x="12564" y="10351"/>
                  </a:cubicBezTo>
                  <a:cubicBezTo>
                    <a:pt x="12999" y="8714"/>
                    <a:pt x="13740" y="7182"/>
                    <a:pt x="14785" y="6021"/>
                  </a:cubicBezTo>
                  <a:cubicBezTo>
                    <a:pt x="15198" y="5545"/>
                    <a:pt x="15699" y="5123"/>
                    <a:pt x="16200" y="4779"/>
                  </a:cubicBezTo>
                  <a:cubicBezTo>
                    <a:pt x="16374" y="4647"/>
                    <a:pt x="16548" y="4938"/>
                    <a:pt x="16418" y="5123"/>
                  </a:cubicBezTo>
                  <a:cubicBezTo>
                    <a:pt x="13979" y="8529"/>
                    <a:pt x="13609" y="11724"/>
                    <a:pt x="13544" y="12622"/>
                  </a:cubicBezTo>
                  <a:cubicBezTo>
                    <a:pt x="13544" y="12754"/>
                    <a:pt x="13652" y="12860"/>
                    <a:pt x="13761" y="12860"/>
                  </a:cubicBezTo>
                  <a:cubicBezTo>
                    <a:pt x="21404" y="12701"/>
                    <a:pt x="21600" y="1928"/>
                    <a:pt x="21600" y="238"/>
                  </a:cubicBezTo>
                  <a:cubicBezTo>
                    <a:pt x="21578" y="106"/>
                    <a:pt x="21491" y="0"/>
                    <a:pt x="21382" y="0"/>
                  </a:cubicBezTo>
                  <a:cubicBezTo>
                    <a:pt x="12150" y="106"/>
                    <a:pt x="10756" y="6866"/>
                    <a:pt x="10560" y="11355"/>
                  </a:cubicBezTo>
                  <a:cubicBezTo>
                    <a:pt x="10560" y="11592"/>
                    <a:pt x="10299" y="11645"/>
                    <a:pt x="10212" y="11460"/>
                  </a:cubicBezTo>
                  <a:cubicBezTo>
                    <a:pt x="9058" y="8661"/>
                    <a:pt x="6358" y="6390"/>
                    <a:pt x="174" y="6733"/>
                  </a:cubicBezTo>
                  <a:cubicBezTo>
                    <a:pt x="65" y="6733"/>
                    <a:pt x="0" y="6866"/>
                    <a:pt x="0" y="6998"/>
                  </a:cubicBezTo>
                  <a:cubicBezTo>
                    <a:pt x="44" y="8503"/>
                    <a:pt x="740" y="17058"/>
                    <a:pt x="8361" y="1716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sp>
          <p:nvSpPr>
            <p:cNvPr id="750" name="Freeform 26"/>
            <p:cNvSpPr/>
            <p:nvPr/>
          </p:nvSpPr>
          <p:spPr>
            <a:xfrm>
              <a:off x="0" y="191030"/>
              <a:ext cx="362042" cy="174730"/>
            </a:xfrm>
            <a:custGeom>
              <a:avLst/>
              <a:gdLst/>
              <a:ahLst/>
              <a:cxnLst>
                <a:cxn ang="0">
                  <a:pos x="wd2" y="hd2"/>
                </a:cxn>
                <a:cxn ang="5400000">
                  <a:pos x="wd2" y="hd2"/>
                </a:cxn>
                <a:cxn ang="10800000">
                  <a:pos x="wd2" y="hd2"/>
                </a:cxn>
                <a:cxn ang="16200000">
                  <a:pos x="wd2" y="hd2"/>
                </a:cxn>
              </a:cxnLst>
              <a:rect l="0" t="0" r="r" b="b"/>
              <a:pathLst>
                <a:path w="21416" h="21550" extrusionOk="0">
                  <a:moveTo>
                    <a:pt x="300" y="21550"/>
                  </a:moveTo>
                  <a:cubicBezTo>
                    <a:pt x="245" y="21550"/>
                    <a:pt x="191" y="21522"/>
                    <a:pt x="136" y="21436"/>
                  </a:cubicBezTo>
                  <a:cubicBezTo>
                    <a:pt x="54" y="21323"/>
                    <a:pt x="0" y="21124"/>
                    <a:pt x="0" y="20925"/>
                  </a:cubicBezTo>
                  <a:cubicBezTo>
                    <a:pt x="0" y="8334"/>
                    <a:pt x="0" y="8334"/>
                    <a:pt x="0" y="8334"/>
                  </a:cubicBezTo>
                  <a:cubicBezTo>
                    <a:pt x="0" y="8107"/>
                    <a:pt x="68" y="7908"/>
                    <a:pt x="150" y="7794"/>
                  </a:cubicBezTo>
                  <a:cubicBezTo>
                    <a:pt x="5911" y="973"/>
                    <a:pt x="5911" y="973"/>
                    <a:pt x="5911" y="973"/>
                  </a:cubicBezTo>
                  <a:cubicBezTo>
                    <a:pt x="6496" y="263"/>
                    <a:pt x="7164" y="-50"/>
                    <a:pt x="7831" y="7"/>
                  </a:cubicBezTo>
                  <a:cubicBezTo>
                    <a:pt x="13633" y="632"/>
                    <a:pt x="13633" y="632"/>
                    <a:pt x="13633" y="632"/>
                  </a:cubicBezTo>
                  <a:cubicBezTo>
                    <a:pt x="14436" y="717"/>
                    <a:pt x="15063" y="2110"/>
                    <a:pt x="15063" y="3787"/>
                  </a:cubicBezTo>
                  <a:cubicBezTo>
                    <a:pt x="15063" y="5407"/>
                    <a:pt x="14477" y="6743"/>
                    <a:pt x="13701" y="6913"/>
                  </a:cubicBezTo>
                  <a:cubicBezTo>
                    <a:pt x="11903" y="7283"/>
                    <a:pt x="11903" y="7283"/>
                    <a:pt x="11903" y="7283"/>
                  </a:cubicBezTo>
                  <a:cubicBezTo>
                    <a:pt x="13469" y="8590"/>
                    <a:pt x="13469" y="8590"/>
                    <a:pt x="13469" y="8590"/>
                  </a:cubicBezTo>
                  <a:cubicBezTo>
                    <a:pt x="16670" y="6743"/>
                    <a:pt x="16670" y="6743"/>
                    <a:pt x="16670" y="6743"/>
                  </a:cubicBezTo>
                  <a:cubicBezTo>
                    <a:pt x="18590" y="2195"/>
                    <a:pt x="18590" y="2195"/>
                    <a:pt x="18590" y="2195"/>
                  </a:cubicBezTo>
                  <a:cubicBezTo>
                    <a:pt x="18876" y="1513"/>
                    <a:pt x="19285" y="1115"/>
                    <a:pt x="19707" y="1058"/>
                  </a:cubicBezTo>
                  <a:cubicBezTo>
                    <a:pt x="20143" y="1030"/>
                    <a:pt x="20565" y="1314"/>
                    <a:pt x="20878" y="1939"/>
                  </a:cubicBezTo>
                  <a:cubicBezTo>
                    <a:pt x="21532" y="3162"/>
                    <a:pt x="21600" y="5208"/>
                    <a:pt x="21028" y="6601"/>
                  </a:cubicBezTo>
                  <a:cubicBezTo>
                    <a:pt x="18440" y="12995"/>
                    <a:pt x="18440" y="12995"/>
                    <a:pt x="18440" y="12995"/>
                  </a:cubicBezTo>
                  <a:cubicBezTo>
                    <a:pt x="18399" y="13081"/>
                    <a:pt x="18359" y="13137"/>
                    <a:pt x="18304" y="13194"/>
                  </a:cubicBezTo>
                  <a:cubicBezTo>
                    <a:pt x="13456" y="16349"/>
                    <a:pt x="13456" y="16349"/>
                    <a:pt x="13456" y="16349"/>
                  </a:cubicBezTo>
                  <a:cubicBezTo>
                    <a:pt x="13238" y="16491"/>
                    <a:pt x="13006" y="16548"/>
                    <a:pt x="12775" y="16491"/>
                  </a:cubicBezTo>
                  <a:cubicBezTo>
                    <a:pt x="7940" y="15781"/>
                    <a:pt x="7940" y="15781"/>
                    <a:pt x="7940" y="15781"/>
                  </a:cubicBezTo>
                  <a:cubicBezTo>
                    <a:pt x="7708" y="15752"/>
                    <a:pt x="7463" y="15809"/>
                    <a:pt x="7232" y="16008"/>
                  </a:cubicBezTo>
                  <a:cubicBezTo>
                    <a:pt x="409" y="21522"/>
                    <a:pt x="409" y="21522"/>
                    <a:pt x="409" y="21522"/>
                  </a:cubicBezTo>
                  <a:cubicBezTo>
                    <a:pt x="381" y="21550"/>
                    <a:pt x="340" y="21550"/>
                    <a:pt x="300" y="21550"/>
                  </a:cubicBezTo>
                  <a:close/>
                  <a:moveTo>
                    <a:pt x="599" y="8704"/>
                  </a:moveTo>
                  <a:cubicBezTo>
                    <a:pt x="599" y="20015"/>
                    <a:pt x="599" y="20015"/>
                    <a:pt x="599" y="20015"/>
                  </a:cubicBezTo>
                  <a:cubicBezTo>
                    <a:pt x="7014" y="14843"/>
                    <a:pt x="7014" y="14843"/>
                    <a:pt x="7014" y="14843"/>
                  </a:cubicBezTo>
                  <a:cubicBezTo>
                    <a:pt x="7327" y="14587"/>
                    <a:pt x="7654" y="14473"/>
                    <a:pt x="7981" y="14530"/>
                  </a:cubicBezTo>
                  <a:cubicBezTo>
                    <a:pt x="12816" y="15269"/>
                    <a:pt x="12816" y="15269"/>
                    <a:pt x="12816" y="15269"/>
                  </a:cubicBezTo>
                  <a:cubicBezTo>
                    <a:pt x="12979" y="15269"/>
                    <a:pt x="13129" y="15241"/>
                    <a:pt x="13279" y="15155"/>
                  </a:cubicBezTo>
                  <a:cubicBezTo>
                    <a:pt x="18032" y="12057"/>
                    <a:pt x="18032" y="12057"/>
                    <a:pt x="18032" y="12057"/>
                  </a:cubicBezTo>
                  <a:cubicBezTo>
                    <a:pt x="20579" y="5805"/>
                    <a:pt x="20579" y="5805"/>
                    <a:pt x="20579" y="5805"/>
                  </a:cubicBezTo>
                  <a:cubicBezTo>
                    <a:pt x="20933" y="4924"/>
                    <a:pt x="20892" y="3616"/>
                    <a:pt x="20483" y="2849"/>
                  </a:cubicBezTo>
                  <a:cubicBezTo>
                    <a:pt x="20279" y="2479"/>
                    <a:pt x="20020" y="2281"/>
                    <a:pt x="19748" y="2309"/>
                  </a:cubicBezTo>
                  <a:cubicBezTo>
                    <a:pt x="19475" y="2337"/>
                    <a:pt x="19217" y="2593"/>
                    <a:pt x="19040" y="3019"/>
                  </a:cubicBezTo>
                  <a:cubicBezTo>
                    <a:pt x="17051" y="7709"/>
                    <a:pt x="17051" y="7709"/>
                    <a:pt x="17051" y="7709"/>
                  </a:cubicBezTo>
                  <a:cubicBezTo>
                    <a:pt x="17010" y="7794"/>
                    <a:pt x="16969" y="7851"/>
                    <a:pt x="16915" y="7879"/>
                  </a:cubicBezTo>
                  <a:cubicBezTo>
                    <a:pt x="13537" y="9869"/>
                    <a:pt x="13537" y="9869"/>
                    <a:pt x="13537" y="9869"/>
                  </a:cubicBezTo>
                  <a:cubicBezTo>
                    <a:pt x="13469" y="9897"/>
                    <a:pt x="13401" y="9897"/>
                    <a:pt x="13333" y="9841"/>
                  </a:cubicBezTo>
                  <a:cubicBezTo>
                    <a:pt x="10541" y="7482"/>
                    <a:pt x="10541" y="7482"/>
                    <a:pt x="10541" y="7482"/>
                  </a:cubicBezTo>
                  <a:cubicBezTo>
                    <a:pt x="10419" y="7368"/>
                    <a:pt x="10337" y="7112"/>
                    <a:pt x="10364" y="6828"/>
                  </a:cubicBezTo>
                  <a:cubicBezTo>
                    <a:pt x="10378" y="6544"/>
                    <a:pt x="10487" y="6316"/>
                    <a:pt x="10623" y="6288"/>
                  </a:cubicBezTo>
                  <a:cubicBezTo>
                    <a:pt x="13633" y="5663"/>
                    <a:pt x="13633" y="5663"/>
                    <a:pt x="13633" y="5663"/>
                  </a:cubicBezTo>
                  <a:cubicBezTo>
                    <a:pt x="14109" y="5577"/>
                    <a:pt x="14464" y="4753"/>
                    <a:pt x="14464" y="3787"/>
                  </a:cubicBezTo>
                  <a:cubicBezTo>
                    <a:pt x="14464" y="2764"/>
                    <a:pt x="14082" y="1939"/>
                    <a:pt x="13592" y="1883"/>
                  </a:cubicBezTo>
                  <a:cubicBezTo>
                    <a:pt x="7804" y="1257"/>
                    <a:pt x="7804" y="1257"/>
                    <a:pt x="7804" y="1257"/>
                  </a:cubicBezTo>
                  <a:cubicBezTo>
                    <a:pt x="7245" y="1201"/>
                    <a:pt x="6687" y="1485"/>
                    <a:pt x="6210" y="2053"/>
                  </a:cubicBezTo>
                  <a:lnTo>
                    <a:pt x="599" y="8704"/>
                  </a:ln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grpSp>
      <p:sp>
        <p:nvSpPr>
          <p:cNvPr id="8" name="Title 1">
            <a:extLst>
              <a:ext uri="{FF2B5EF4-FFF2-40B4-BE49-F238E27FC236}">
                <a16:creationId xmlns:a16="http://schemas.microsoft.com/office/drawing/2014/main" id="{0CFB2D0F-34DD-4D47-B9D0-443106466B5D}"/>
              </a:ext>
            </a:extLst>
          </p:cNvPr>
          <p:cNvSpPr txBox="1">
            <a:spLocks/>
          </p:cNvSpPr>
          <p:nvPr/>
        </p:nvSpPr>
        <p:spPr>
          <a:xfrm>
            <a:off x="22410" y="774470"/>
            <a:ext cx="10933202" cy="55726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97500"/>
          </a:bodyPr>
          <a:lstStyle>
            <a:lvl1pPr marL="0" marR="0" indent="0" algn="l" defTabSz="868680" rtl="0" latinLnBrk="0">
              <a:lnSpc>
                <a:spcPct val="90000"/>
              </a:lnSpc>
              <a:spcBef>
                <a:spcPts val="0"/>
              </a:spcBef>
              <a:spcAft>
                <a:spcPts val="0"/>
              </a:spcAft>
              <a:buClrTx/>
              <a:buSzTx/>
              <a:buFontTx/>
              <a:buNone/>
              <a:tabLst/>
              <a:defRPr sz="3230" b="0" i="0" u="none" strike="noStrike" cap="none" spc="0" baseline="0">
                <a:ln>
                  <a:noFill/>
                </a:ln>
                <a:solidFill>
                  <a:srgbClr val="29BA74"/>
                </a:solidFill>
                <a:uFillTx/>
                <a:latin typeface="+mj-lt"/>
                <a:ea typeface="+mj-ea"/>
                <a:cs typeface="+mj-cs"/>
                <a:sym typeface="Trebuchet MS"/>
              </a:defRPr>
            </a:lvl1pPr>
            <a:lvl2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2pPr>
            <a:lvl3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3pPr>
            <a:lvl4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4pPr>
            <a:lvl5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5pPr>
            <a:lvl6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6pPr>
            <a:lvl7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7pPr>
            <a:lvl8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8pPr>
            <a:lvl9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9pPr>
          </a:lstStyle>
          <a:p>
            <a:pPr hangingPunct="1"/>
            <a:br>
              <a:rPr lang="en-US" sz="2000" dirty="0"/>
            </a:br>
            <a:endParaRPr lang="en-US" sz="2000" dirty="0"/>
          </a:p>
        </p:txBody>
      </p:sp>
      <p:sp>
        <p:nvSpPr>
          <p:cNvPr id="2" name="Rectangle 1">
            <a:extLst>
              <a:ext uri="{FF2B5EF4-FFF2-40B4-BE49-F238E27FC236}">
                <a16:creationId xmlns:a16="http://schemas.microsoft.com/office/drawing/2014/main" id="{D58FB053-BAAD-473B-BBFF-A20282E48378}"/>
              </a:ext>
            </a:extLst>
          </p:cNvPr>
          <p:cNvSpPr/>
          <p:nvPr/>
        </p:nvSpPr>
        <p:spPr>
          <a:xfrm>
            <a:off x="22410" y="867777"/>
            <a:ext cx="11323614" cy="3416320"/>
          </a:xfrm>
          <a:prstGeom prst="rect">
            <a:avLst/>
          </a:prstGeom>
        </p:spPr>
        <p:txBody>
          <a:bodyPr wrap="square">
            <a:spAutoFit/>
          </a:bodyPr>
          <a:lstStyle/>
          <a:p>
            <a:r>
              <a:rPr lang="en-US" dirty="0"/>
              <a:t>*Controllers</a:t>
            </a:r>
          </a:p>
          <a:p>
            <a:r>
              <a:rPr lang="en-US" dirty="0"/>
              <a:t>+---*</a:t>
            </a:r>
            <a:r>
              <a:rPr lang="en-US" dirty="0" err="1"/>
              <a:t>AccountController</a:t>
            </a:r>
            <a:endParaRPr lang="en-US" dirty="0"/>
          </a:p>
          <a:p>
            <a:r>
              <a:rPr lang="en-US" dirty="0"/>
              <a:t>+---*</a:t>
            </a:r>
            <a:r>
              <a:rPr lang="en-US" dirty="0" err="1"/>
              <a:t>ItemsController</a:t>
            </a:r>
            <a:endParaRPr lang="en-US" dirty="0"/>
          </a:p>
          <a:p>
            <a:r>
              <a:rPr lang="en-US" dirty="0"/>
              <a:t>+---*</a:t>
            </a:r>
            <a:r>
              <a:rPr lang="en-US" dirty="0" err="1"/>
              <a:t>ImageController</a:t>
            </a:r>
            <a:endParaRPr lang="en-US" dirty="0"/>
          </a:p>
          <a:p>
            <a:r>
              <a:rPr lang="en-US" dirty="0"/>
              <a:t>+---*</a:t>
            </a:r>
            <a:r>
              <a:rPr lang="en-US" dirty="0" err="1"/>
              <a:t>OrderController</a:t>
            </a:r>
            <a:endParaRPr lang="en-US" dirty="0"/>
          </a:p>
          <a:p>
            <a:r>
              <a:rPr lang="en-US" dirty="0"/>
              <a:t>+---*</a:t>
            </a:r>
            <a:r>
              <a:rPr lang="en-US" dirty="0" err="1"/>
              <a:t>FormalOrderController</a:t>
            </a:r>
            <a:endParaRPr lang="en-US" dirty="0"/>
          </a:p>
          <a:p>
            <a:r>
              <a:rPr lang="en-US" dirty="0"/>
              <a:t>*Managers</a:t>
            </a:r>
          </a:p>
          <a:p>
            <a:r>
              <a:rPr lang="en-US" dirty="0"/>
              <a:t>+---*</a:t>
            </a:r>
            <a:r>
              <a:rPr lang="en-US" dirty="0" err="1"/>
              <a:t>AccountManager</a:t>
            </a:r>
            <a:endParaRPr lang="en-US" dirty="0"/>
          </a:p>
          <a:p>
            <a:r>
              <a:rPr lang="en-US" dirty="0"/>
              <a:t>+---*</a:t>
            </a:r>
            <a:r>
              <a:rPr lang="en-US" dirty="0" err="1"/>
              <a:t>ItemManager</a:t>
            </a:r>
            <a:endParaRPr lang="en-US" dirty="0"/>
          </a:p>
          <a:p>
            <a:r>
              <a:rPr lang="en-US" dirty="0"/>
              <a:t>+---*</a:t>
            </a:r>
            <a:r>
              <a:rPr lang="en-US" dirty="0" err="1"/>
              <a:t>OrderManager</a:t>
            </a:r>
            <a:endParaRPr lang="en-US" dirty="0"/>
          </a:p>
          <a:p>
            <a:r>
              <a:rPr lang="en-US" dirty="0"/>
              <a:t>+---*</a:t>
            </a:r>
            <a:r>
              <a:rPr lang="en-US" dirty="0" err="1"/>
              <a:t>FormalOrderManager</a:t>
            </a:r>
            <a:endParaRPr lang="en-US" dirty="0"/>
          </a:p>
          <a:p>
            <a:r>
              <a:rPr lang="en-US" dirty="0"/>
              <a:t>*Models(several classes used to communicate with the client)</a:t>
            </a:r>
          </a:p>
        </p:txBody>
      </p:sp>
    </p:spTree>
    <p:extLst>
      <p:ext uri="{BB962C8B-B14F-4D97-AF65-F5344CB8AC3E}">
        <p14:creationId xmlns:p14="http://schemas.microsoft.com/office/powerpoint/2010/main" val="2063016335"/>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 name="Title 1"/>
          <p:cNvSpPr txBox="1">
            <a:spLocks noGrp="1"/>
          </p:cNvSpPr>
          <p:nvPr>
            <p:ph type="title"/>
          </p:nvPr>
        </p:nvSpPr>
        <p:spPr>
          <a:xfrm>
            <a:off x="22410" y="230943"/>
            <a:ext cx="10933202" cy="403539"/>
          </a:xfrm>
          <a:prstGeom prst="rect">
            <a:avLst/>
          </a:prstGeom>
        </p:spPr>
        <p:txBody>
          <a:bodyPr>
            <a:normAutofit fontScale="90000"/>
          </a:bodyPr>
          <a:lstStyle>
            <a:lvl1pPr defTabSz="868680">
              <a:defRPr sz="3230"/>
            </a:lvl1pPr>
          </a:lstStyle>
          <a:p>
            <a:r>
              <a:rPr lang="en-US" sz="3600" dirty="0"/>
              <a:t>Backend Architecture---Database</a:t>
            </a:r>
            <a:br>
              <a:rPr lang="en-US" sz="2000" dirty="0"/>
            </a:br>
            <a:endParaRPr lang="en-US" sz="2000" dirty="0"/>
          </a:p>
        </p:txBody>
      </p:sp>
      <p:sp>
        <p:nvSpPr>
          <p:cNvPr id="748" name="NavigationTriangle"/>
          <p:cNvSpPr/>
          <p:nvPr/>
        </p:nvSpPr>
        <p:spPr>
          <a:xfrm rot="16200000">
            <a:off x="11116164" y="-21447"/>
            <a:ext cx="1054388" cy="1097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rgbClr val="29BA74"/>
          </a:solidFill>
          <a:ln w="12700">
            <a:miter lim="400000"/>
          </a:ln>
        </p:spPr>
        <p:txBody>
          <a:bodyPr lIns="45719" rIns="45719" anchor="ctr"/>
          <a:lstStyle/>
          <a:p>
            <a:pPr algn="ctr">
              <a:lnSpc>
                <a:spcPct val="90000"/>
              </a:lnSpc>
              <a:spcBef>
                <a:spcPts val="1000"/>
              </a:spcBef>
              <a:defRPr sz="1200">
                <a:solidFill>
                  <a:srgbClr val="FFFFFF"/>
                </a:solidFill>
              </a:defRPr>
            </a:pPr>
            <a:endParaRPr/>
          </a:p>
        </p:txBody>
      </p:sp>
      <p:grpSp>
        <p:nvGrpSpPr>
          <p:cNvPr id="751" name="NavigationIcon"/>
          <p:cNvGrpSpPr/>
          <p:nvPr/>
        </p:nvGrpSpPr>
        <p:grpSpPr>
          <a:xfrm>
            <a:off x="11690850" y="132877"/>
            <a:ext cx="362043" cy="365760"/>
            <a:chOff x="0" y="0"/>
            <a:chExt cx="362041" cy="365759"/>
          </a:xfrm>
        </p:grpSpPr>
        <p:sp>
          <p:nvSpPr>
            <p:cNvPr id="749" name="Freeform 25"/>
            <p:cNvSpPr/>
            <p:nvPr/>
          </p:nvSpPr>
          <p:spPr>
            <a:xfrm>
              <a:off x="113316" y="0"/>
              <a:ext cx="228356" cy="188534"/>
            </a:xfrm>
            <a:custGeom>
              <a:avLst/>
              <a:gdLst/>
              <a:ahLst/>
              <a:cxnLst>
                <a:cxn ang="0">
                  <a:pos x="wd2" y="hd2"/>
                </a:cxn>
                <a:cxn ang="5400000">
                  <a:pos x="wd2" y="hd2"/>
                </a:cxn>
                <a:cxn ang="10800000">
                  <a:pos x="wd2" y="hd2"/>
                </a:cxn>
                <a:cxn ang="16200000">
                  <a:pos x="wd2" y="hd2"/>
                </a:cxn>
              </a:cxnLst>
              <a:rect l="0" t="0" r="r" b="b"/>
              <a:pathLst>
                <a:path w="21600" h="21600" extrusionOk="0">
                  <a:moveTo>
                    <a:pt x="8361" y="17164"/>
                  </a:moveTo>
                  <a:cubicBezTo>
                    <a:pt x="8448" y="17164"/>
                    <a:pt x="8535" y="17058"/>
                    <a:pt x="8535" y="16953"/>
                  </a:cubicBezTo>
                  <a:cubicBezTo>
                    <a:pt x="8601" y="16240"/>
                    <a:pt x="8514" y="13837"/>
                    <a:pt x="6162" y="11275"/>
                  </a:cubicBezTo>
                  <a:cubicBezTo>
                    <a:pt x="6010" y="11117"/>
                    <a:pt x="6184" y="10774"/>
                    <a:pt x="6380" y="10906"/>
                  </a:cubicBezTo>
                  <a:cubicBezTo>
                    <a:pt x="9276" y="12569"/>
                    <a:pt x="10147" y="16636"/>
                    <a:pt x="10016" y="20253"/>
                  </a:cubicBezTo>
                  <a:cubicBezTo>
                    <a:pt x="9994" y="20438"/>
                    <a:pt x="10016" y="20834"/>
                    <a:pt x="10016" y="21257"/>
                  </a:cubicBezTo>
                  <a:cubicBezTo>
                    <a:pt x="11127" y="21310"/>
                    <a:pt x="11127" y="21310"/>
                    <a:pt x="11127" y="21310"/>
                  </a:cubicBezTo>
                  <a:cubicBezTo>
                    <a:pt x="11497" y="21336"/>
                    <a:pt x="11867" y="21442"/>
                    <a:pt x="12194" y="21600"/>
                  </a:cubicBezTo>
                  <a:cubicBezTo>
                    <a:pt x="12324" y="20465"/>
                    <a:pt x="12106" y="18827"/>
                    <a:pt x="12041" y="17982"/>
                  </a:cubicBezTo>
                  <a:cubicBezTo>
                    <a:pt x="11976" y="16609"/>
                    <a:pt x="11998" y="15236"/>
                    <a:pt x="12063" y="13863"/>
                  </a:cubicBezTo>
                  <a:cubicBezTo>
                    <a:pt x="12106" y="12675"/>
                    <a:pt x="12259" y="11487"/>
                    <a:pt x="12564" y="10351"/>
                  </a:cubicBezTo>
                  <a:cubicBezTo>
                    <a:pt x="12999" y="8714"/>
                    <a:pt x="13740" y="7182"/>
                    <a:pt x="14785" y="6021"/>
                  </a:cubicBezTo>
                  <a:cubicBezTo>
                    <a:pt x="15198" y="5545"/>
                    <a:pt x="15699" y="5123"/>
                    <a:pt x="16200" y="4779"/>
                  </a:cubicBezTo>
                  <a:cubicBezTo>
                    <a:pt x="16374" y="4647"/>
                    <a:pt x="16548" y="4938"/>
                    <a:pt x="16418" y="5123"/>
                  </a:cubicBezTo>
                  <a:cubicBezTo>
                    <a:pt x="13979" y="8529"/>
                    <a:pt x="13609" y="11724"/>
                    <a:pt x="13544" y="12622"/>
                  </a:cubicBezTo>
                  <a:cubicBezTo>
                    <a:pt x="13544" y="12754"/>
                    <a:pt x="13652" y="12860"/>
                    <a:pt x="13761" y="12860"/>
                  </a:cubicBezTo>
                  <a:cubicBezTo>
                    <a:pt x="21404" y="12701"/>
                    <a:pt x="21600" y="1928"/>
                    <a:pt x="21600" y="238"/>
                  </a:cubicBezTo>
                  <a:cubicBezTo>
                    <a:pt x="21578" y="106"/>
                    <a:pt x="21491" y="0"/>
                    <a:pt x="21382" y="0"/>
                  </a:cubicBezTo>
                  <a:cubicBezTo>
                    <a:pt x="12150" y="106"/>
                    <a:pt x="10756" y="6866"/>
                    <a:pt x="10560" y="11355"/>
                  </a:cubicBezTo>
                  <a:cubicBezTo>
                    <a:pt x="10560" y="11592"/>
                    <a:pt x="10299" y="11645"/>
                    <a:pt x="10212" y="11460"/>
                  </a:cubicBezTo>
                  <a:cubicBezTo>
                    <a:pt x="9058" y="8661"/>
                    <a:pt x="6358" y="6390"/>
                    <a:pt x="174" y="6733"/>
                  </a:cubicBezTo>
                  <a:cubicBezTo>
                    <a:pt x="65" y="6733"/>
                    <a:pt x="0" y="6866"/>
                    <a:pt x="0" y="6998"/>
                  </a:cubicBezTo>
                  <a:cubicBezTo>
                    <a:pt x="44" y="8503"/>
                    <a:pt x="740" y="17058"/>
                    <a:pt x="8361" y="1716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sp>
          <p:nvSpPr>
            <p:cNvPr id="750" name="Freeform 26"/>
            <p:cNvSpPr/>
            <p:nvPr/>
          </p:nvSpPr>
          <p:spPr>
            <a:xfrm>
              <a:off x="0" y="191030"/>
              <a:ext cx="362042" cy="174730"/>
            </a:xfrm>
            <a:custGeom>
              <a:avLst/>
              <a:gdLst/>
              <a:ahLst/>
              <a:cxnLst>
                <a:cxn ang="0">
                  <a:pos x="wd2" y="hd2"/>
                </a:cxn>
                <a:cxn ang="5400000">
                  <a:pos x="wd2" y="hd2"/>
                </a:cxn>
                <a:cxn ang="10800000">
                  <a:pos x="wd2" y="hd2"/>
                </a:cxn>
                <a:cxn ang="16200000">
                  <a:pos x="wd2" y="hd2"/>
                </a:cxn>
              </a:cxnLst>
              <a:rect l="0" t="0" r="r" b="b"/>
              <a:pathLst>
                <a:path w="21416" h="21550" extrusionOk="0">
                  <a:moveTo>
                    <a:pt x="300" y="21550"/>
                  </a:moveTo>
                  <a:cubicBezTo>
                    <a:pt x="245" y="21550"/>
                    <a:pt x="191" y="21522"/>
                    <a:pt x="136" y="21436"/>
                  </a:cubicBezTo>
                  <a:cubicBezTo>
                    <a:pt x="54" y="21323"/>
                    <a:pt x="0" y="21124"/>
                    <a:pt x="0" y="20925"/>
                  </a:cubicBezTo>
                  <a:cubicBezTo>
                    <a:pt x="0" y="8334"/>
                    <a:pt x="0" y="8334"/>
                    <a:pt x="0" y="8334"/>
                  </a:cubicBezTo>
                  <a:cubicBezTo>
                    <a:pt x="0" y="8107"/>
                    <a:pt x="68" y="7908"/>
                    <a:pt x="150" y="7794"/>
                  </a:cubicBezTo>
                  <a:cubicBezTo>
                    <a:pt x="5911" y="973"/>
                    <a:pt x="5911" y="973"/>
                    <a:pt x="5911" y="973"/>
                  </a:cubicBezTo>
                  <a:cubicBezTo>
                    <a:pt x="6496" y="263"/>
                    <a:pt x="7164" y="-50"/>
                    <a:pt x="7831" y="7"/>
                  </a:cubicBezTo>
                  <a:cubicBezTo>
                    <a:pt x="13633" y="632"/>
                    <a:pt x="13633" y="632"/>
                    <a:pt x="13633" y="632"/>
                  </a:cubicBezTo>
                  <a:cubicBezTo>
                    <a:pt x="14436" y="717"/>
                    <a:pt x="15063" y="2110"/>
                    <a:pt x="15063" y="3787"/>
                  </a:cubicBezTo>
                  <a:cubicBezTo>
                    <a:pt x="15063" y="5407"/>
                    <a:pt x="14477" y="6743"/>
                    <a:pt x="13701" y="6913"/>
                  </a:cubicBezTo>
                  <a:cubicBezTo>
                    <a:pt x="11903" y="7283"/>
                    <a:pt x="11903" y="7283"/>
                    <a:pt x="11903" y="7283"/>
                  </a:cubicBezTo>
                  <a:cubicBezTo>
                    <a:pt x="13469" y="8590"/>
                    <a:pt x="13469" y="8590"/>
                    <a:pt x="13469" y="8590"/>
                  </a:cubicBezTo>
                  <a:cubicBezTo>
                    <a:pt x="16670" y="6743"/>
                    <a:pt x="16670" y="6743"/>
                    <a:pt x="16670" y="6743"/>
                  </a:cubicBezTo>
                  <a:cubicBezTo>
                    <a:pt x="18590" y="2195"/>
                    <a:pt x="18590" y="2195"/>
                    <a:pt x="18590" y="2195"/>
                  </a:cubicBezTo>
                  <a:cubicBezTo>
                    <a:pt x="18876" y="1513"/>
                    <a:pt x="19285" y="1115"/>
                    <a:pt x="19707" y="1058"/>
                  </a:cubicBezTo>
                  <a:cubicBezTo>
                    <a:pt x="20143" y="1030"/>
                    <a:pt x="20565" y="1314"/>
                    <a:pt x="20878" y="1939"/>
                  </a:cubicBezTo>
                  <a:cubicBezTo>
                    <a:pt x="21532" y="3162"/>
                    <a:pt x="21600" y="5208"/>
                    <a:pt x="21028" y="6601"/>
                  </a:cubicBezTo>
                  <a:cubicBezTo>
                    <a:pt x="18440" y="12995"/>
                    <a:pt x="18440" y="12995"/>
                    <a:pt x="18440" y="12995"/>
                  </a:cubicBezTo>
                  <a:cubicBezTo>
                    <a:pt x="18399" y="13081"/>
                    <a:pt x="18359" y="13137"/>
                    <a:pt x="18304" y="13194"/>
                  </a:cubicBezTo>
                  <a:cubicBezTo>
                    <a:pt x="13456" y="16349"/>
                    <a:pt x="13456" y="16349"/>
                    <a:pt x="13456" y="16349"/>
                  </a:cubicBezTo>
                  <a:cubicBezTo>
                    <a:pt x="13238" y="16491"/>
                    <a:pt x="13006" y="16548"/>
                    <a:pt x="12775" y="16491"/>
                  </a:cubicBezTo>
                  <a:cubicBezTo>
                    <a:pt x="7940" y="15781"/>
                    <a:pt x="7940" y="15781"/>
                    <a:pt x="7940" y="15781"/>
                  </a:cubicBezTo>
                  <a:cubicBezTo>
                    <a:pt x="7708" y="15752"/>
                    <a:pt x="7463" y="15809"/>
                    <a:pt x="7232" y="16008"/>
                  </a:cubicBezTo>
                  <a:cubicBezTo>
                    <a:pt x="409" y="21522"/>
                    <a:pt x="409" y="21522"/>
                    <a:pt x="409" y="21522"/>
                  </a:cubicBezTo>
                  <a:cubicBezTo>
                    <a:pt x="381" y="21550"/>
                    <a:pt x="340" y="21550"/>
                    <a:pt x="300" y="21550"/>
                  </a:cubicBezTo>
                  <a:close/>
                  <a:moveTo>
                    <a:pt x="599" y="8704"/>
                  </a:moveTo>
                  <a:cubicBezTo>
                    <a:pt x="599" y="20015"/>
                    <a:pt x="599" y="20015"/>
                    <a:pt x="599" y="20015"/>
                  </a:cubicBezTo>
                  <a:cubicBezTo>
                    <a:pt x="7014" y="14843"/>
                    <a:pt x="7014" y="14843"/>
                    <a:pt x="7014" y="14843"/>
                  </a:cubicBezTo>
                  <a:cubicBezTo>
                    <a:pt x="7327" y="14587"/>
                    <a:pt x="7654" y="14473"/>
                    <a:pt x="7981" y="14530"/>
                  </a:cubicBezTo>
                  <a:cubicBezTo>
                    <a:pt x="12816" y="15269"/>
                    <a:pt x="12816" y="15269"/>
                    <a:pt x="12816" y="15269"/>
                  </a:cubicBezTo>
                  <a:cubicBezTo>
                    <a:pt x="12979" y="15269"/>
                    <a:pt x="13129" y="15241"/>
                    <a:pt x="13279" y="15155"/>
                  </a:cubicBezTo>
                  <a:cubicBezTo>
                    <a:pt x="18032" y="12057"/>
                    <a:pt x="18032" y="12057"/>
                    <a:pt x="18032" y="12057"/>
                  </a:cubicBezTo>
                  <a:cubicBezTo>
                    <a:pt x="20579" y="5805"/>
                    <a:pt x="20579" y="5805"/>
                    <a:pt x="20579" y="5805"/>
                  </a:cubicBezTo>
                  <a:cubicBezTo>
                    <a:pt x="20933" y="4924"/>
                    <a:pt x="20892" y="3616"/>
                    <a:pt x="20483" y="2849"/>
                  </a:cubicBezTo>
                  <a:cubicBezTo>
                    <a:pt x="20279" y="2479"/>
                    <a:pt x="20020" y="2281"/>
                    <a:pt x="19748" y="2309"/>
                  </a:cubicBezTo>
                  <a:cubicBezTo>
                    <a:pt x="19475" y="2337"/>
                    <a:pt x="19217" y="2593"/>
                    <a:pt x="19040" y="3019"/>
                  </a:cubicBezTo>
                  <a:cubicBezTo>
                    <a:pt x="17051" y="7709"/>
                    <a:pt x="17051" y="7709"/>
                    <a:pt x="17051" y="7709"/>
                  </a:cubicBezTo>
                  <a:cubicBezTo>
                    <a:pt x="17010" y="7794"/>
                    <a:pt x="16969" y="7851"/>
                    <a:pt x="16915" y="7879"/>
                  </a:cubicBezTo>
                  <a:cubicBezTo>
                    <a:pt x="13537" y="9869"/>
                    <a:pt x="13537" y="9869"/>
                    <a:pt x="13537" y="9869"/>
                  </a:cubicBezTo>
                  <a:cubicBezTo>
                    <a:pt x="13469" y="9897"/>
                    <a:pt x="13401" y="9897"/>
                    <a:pt x="13333" y="9841"/>
                  </a:cubicBezTo>
                  <a:cubicBezTo>
                    <a:pt x="10541" y="7482"/>
                    <a:pt x="10541" y="7482"/>
                    <a:pt x="10541" y="7482"/>
                  </a:cubicBezTo>
                  <a:cubicBezTo>
                    <a:pt x="10419" y="7368"/>
                    <a:pt x="10337" y="7112"/>
                    <a:pt x="10364" y="6828"/>
                  </a:cubicBezTo>
                  <a:cubicBezTo>
                    <a:pt x="10378" y="6544"/>
                    <a:pt x="10487" y="6316"/>
                    <a:pt x="10623" y="6288"/>
                  </a:cubicBezTo>
                  <a:cubicBezTo>
                    <a:pt x="13633" y="5663"/>
                    <a:pt x="13633" y="5663"/>
                    <a:pt x="13633" y="5663"/>
                  </a:cubicBezTo>
                  <a:cubicBezTo>
                    <a:pt x="14109" y="5577"/>
                    <a:pt x="14464" y="4753"/>
                    <a:pt x="14464" y="3787"/>
                  </a:cubicBezTo>
                  <a:cubicBezTo>
                    <a:pt x="14464" y="2764"/>
                    <a:pt x="14082" y="1939"/>
                    <a:pt x="13592" y="1883"/>
                  </a:cubicBezTo>
                  <a:cubicBezTo>
                    <a:pt x="7804" y="1257"/>
                    <a:pt x="7804" y="1257"/>
                    <a:pt x="7804" y="1257"/>
                  </a:cubicBezTo>
                  <a:cubicBezTo>
                    <a:pt x="7245" y="1201"/>
                    <a:pt x="6687" y="1485"/>
                    <a:pt x="6210" y="2053"/>
                  </a:cubicBezTo>
                  <a:lnTo>
                    <a:pt x="599" y="8704"/>
                  </a:ln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grpSp>
      <p:sp>
        <p:nvSpPr>
          <p:cNvPr id="8" name="Title 1">
            <a:extLst>
              <a:ext uri="{FF2B5EF4-FFF2-40B4-BE49-F238E27FC236}">
                <a16:creationId xmlns:a16="http://schemas.microsoft.com/office/drawing/2014/main" id="{0CFB2D0F-34DD-4D47-B9D0-443106466B5D}"/>
              </a:ext>
            </a:extLst>
          </p:cNvPr>
          <p:cNvSpPr txBox="1">
            <a:spLocks/>
          </p:cNvSpPr>
          <p:nvPr/>
        </p:nvSpPr>
        <p:spPr>
          <a:xfrm>
            <a:off x="22410" y="774470"/>
            <a:ext cx="10933202" cy="55726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97500"/>
          </a:bodyPr>
          <a:lstStyle>
            <a:lvl1pPr marL="0" marR="0" indent="0" algn="l" defTabSz="868680" rtl="0" latinLnBrk="0">
              <a:lnSpc>
                <a:spcPct val="90000"/>
              </a:lnSpc>
              <a:spcBef>
                <a:spcPts val="0"/>
              </a:spcBef>
              <a:spcAft>
                <a:spcPts val="0"/>
              </a:spcAft>
              <a:buClrTx/>
              <a:buSzTx/>
              <a:buFontTx/>
              <a:buNone/>
              <a:tabLst/>
              <a:defRPr sz="3230" b="0" i="0" u="none" strike="noStrike" cap="none" spc="0" baseline="0">
                <a:ln>
                  <a:noFill/>
                </a:ln>
                <a:solidFill>
                  <a:srgbClr val="29BA74"/>
                </a:solidFill>
                <a:uFillTx/>
                <a:latin typeface="+mj-lt"/>
                <a:ea typeface="+mj-ea"/>
                <a:cs typeface="+mj-cs"/>
                <a:sym typeface="Trebuchet MS"/>
              </a:defRPr>
            </a:lvl1pPr>
            <a:lvl2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2pPr>
            <a:lvl3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3pPr>
            <a:lvl4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4pPr>
            <a:lvl5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5pPr>
            <a:lvl6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6pPr>
            <a:lvl7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7pPr>
            <a:lvl8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8pPr>
            <a:lvl9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9pPr>
          </a:lstStyle>
          <a:p>
            <a:pPr hangingPunct="1"/>
            <a:br>
              <a:rPr lang="en-US" sz="2000" dirty="0"/>
            </a:br>
            <a:endParaRPr lang="en-US" sz="2000" dirty="0"/>
          </a:p>
        </p:txBody>
      </p:sp>
      <p:sp>
        <p:nvSpPr>
          <p:cNvPr id="2" name="Rectangle 1">
            <a:extLst>
              <a:ext uri="{FF2B5EF4-FFF2-40B4-BE49-F238E27FC236}">
                <a16:creationId xmlns:a16="http://schemas.microsoft.com/office/drawing/2014/main" id="{D58FB053-BAAD-473B-BBFF-A20282E48378}"/>
              </a:ext>
            </a:extLst>
          </p:cNvPr>
          <p:cNvSpPr/>
          <p:nvPr/>
        </p:nvSpPr>
        <p:spPr>
          <a:xfrm>
            <a:off x="22410" y="867777"/>
            <a:ext cx="11323614" cy="2308324"/>
          </a:xfrm>
          <a:prstGeom prst="rect">
            <a:avLst/>
          </a:prstGeom>
        </p:spPr>
        <p:txBody>
          <a:bodyPr wrap="square">
            <a:spAutoFit/>
          </a:bodyPr>
          <a:lstStyle/>
          <a:p>
            <a:r>
              <a:rPr lang="en-US" dirty="0"/>
              <a:t>*DB</a:t>
            </a:r>
          </a:p>
          <a:p>
            <a:r>
              <a:rPr lang="en-US" dirty="0"/>
              <a:t>+---*Database</a:t>
            </a:r>
          </a:p>
          <a:p>
            <a:r>
              <a:rPr lang="en-US" dirty="0"/>
              <a:t>      +---*Orders</a:t>
            </a:r>
          </a:p>
          <a:p>
            <a:r>
              <a:rPr lang="en-US" dirty="0"/>
              <a:t>           +---(username).json</a:t>
            </a:r>
          </a:p>
          <a:p>
            <a:r>
              <a:rPr lang="en-US" dirty="0"/>
              <a:t>      +---*</a:t>
            </a:r>
            <a:r>
              <a:rPr lang="en-US" dirty="0" err="1"/>
              <a:t>account.json</a:t>
            </a:r>
            <a:endParaRPr lang="en-US" dirty="0"/>
          </a:p>
          <a:p>
            <a:r>
              <a:rPr lang="en-US" dirty="0"/>
              <a:t>      +---*</a:t>
            </a:r>
            <a:r>
              <a:rPr lang="en-US" dirty="0" err="1"/>
              <a:t>items.json</a:t>
            </a:r>
            <a:endParaRPr lang="en-US" dirty="0"/>
          </a:p>
          <a:p>
            <a:r>
              <a:rPr lang="en-US" dirty="0"/>
              <a:t>      +---</a:t>
            </a:r>
            <a:r>
              <a:rPr lang="en-US" dirty="0" err="1"/>
              <a:t>tempOrder.json</a:t>
            </a:r>
            <a:endParaRPr lang="en-US" dirty="0"/>
          </a:p>
          <a:p>
            <a:r>
              <a:rPr lang="en-US" dirty="0"/>
              <a:t>+---*</a:t>
            </a:r>
            <a:r>
              <a:rPr lang="en-US" dirty="0" err="1"/>
              <a:t>Rescources</a:t>
            </a:r>
            <a:r>
              <a:rPr lang="en-US" dirty="0"/>
              <a:t> (several images of the game items)</a:t>
            </a:r>
          </a:p>
        </p:txBody>
      </p:sp>
    </p:spTree>
    <p:extLst>
      <p:ext uri="{BB962C8B-B14F-4D97-AF65-F5344CB8AC3E}">
        <p14:creationId xmlns:p14="http://schemas.microsoft.com/office/powerpoint/2010/main" val="370237593"/>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 name="Title 1"/>
          <p:cNvSpPr txBox="1">
            <a:spLocks noGrp="1"/>
          </p:cNvSpPr>
          <p:nvPr>
            <p:ph type="title"/>
          </p:nvPr>
        </p:nvSpPr>
        <p:spPr>
          <a:xfrm>
            <a:off x="22410" y="230943"/>
            <a:ext cx="10933202" cy="403539"/>
          </a:xfrm>
          <a:prstGeom prst="rect">
            <a:avLst/>
          </a:prstGeom>
        </p:spPr>
        <p:txBody>
          <a:bodyPr>
            <a:normAutofit fontScale="90000"/>
          </a:bodyPr>
          <a:lstStyle>
            <a:lvl1pPr defTabSz="868680">
              <a:defRPr sz="3230"/>
            </a:lvl1pPr>
          </a:lstStyle>
          <a:p>
            <a:r>
              <a:rPr lang="en-US" sz="3600" dirty="0"/>
              <a:t>Special Features---Powerful Shopping Website</a:t>
            </a:r>
            <a:br>
              <a:rPr lang="en-US" sz="2000" dirty="0"/>
            </a:br>
            <a:endParaRPr lang="en-US" sz="2000" dirty="0"/>
          </a:p>
        </p:txBody>
      </p:sp>
      <p:sp>
        <p:nvSpPr>
          <p:cNvPr id="748" name="NavigationTriangle"/>
          <p:cNvSpPr/>
          <p:nvPr/>
        </p:nvSpPr>
        <p:spPr>
          <a:xfrm rot="16200000">
            <a:off x="11116164" y="-21447"/>
            <a:ext cx="1054388" cy="1097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rgbClr val="29BA74"/>
          </a:solidFill>
          <a:ln w="12700">
            <a:miter lim="400000"/>
          </a:ln>
        </p:spPr>
        <p:txBody>
          <a:bodyPr lIns="45719" rIns="45719" anchor="ctr"/>
          <a:lstStyle/>
          <a:p>
            <a:pPr algn="ctr">
              <a:lnSpc>
                <a:spcPct val="90000"/>
              </a:lnSpc>
              <a:spcBef>
                <a:spcPts val="1000"/>
              </a:spcBef>
              <a:defRPr sz="1200">
                <a:solidFill>
                  <a:srgbClr val="FFFFFF"/>
                </a:solidFill>
              </a:defRPr>
            </a:pPr>
            <a:endParaRPr/>
          </a:p>
        </p:txBody>
      </p:sp>
      <p:grpSp>
        <p:nvGrpSpPr>
          <p:cNvPr id="751" name="NavigationIcon"/>
          <p:cNvGrpSpPr/>
          <p:nvPr/>
        </p:nvGrpSpPr>
        <p:grpSpPr>
          <a:xfrm>
            <a:off x="11690850" y="132877"/>
            <a:ext cx="362043" cy="365760"/>
            <a:chOff x="0" y="0"/>
            <a:chExt cx="362041" cy="365759"/>
          </a:xfrm>
        </p:grpSpPr>
        <p:sp>
          <p:nvSpPr>
            <p:cNvPr id="749" name="Freeform 25"/>
            <p:cNvSpPr/>
            <p:nvPr/>
          </p:nvSpPr>
          <p:spPr>
            <a:xfrm>
              <a:off x="113316" y="0"/>
              <a:ext cx="228356" cy="188534"/>
            </a:xfrm>
            <a:custGeom>
              <a:avLst/>
              <a:gdLst/>
              <a:ahLst/>
              <a:cxnLst>
                <a:cxn ang="0">
                  <a:pos x="wd2" y="hd2"/>
                </a:cxn>
                <a:cxn ang="5400000">
                  <a:pos x="wd2" y="hd2"/>
                </a:cxn>
                <a:cxn ang="10800000">
                  <a:pos x="wd2" y="hd2"/>
                </a:cxn>
                <a:cxn ang="16200000">
                  <a:pos x="wd2" y="hd2"/>
                </a:cxn>
              </a:cxnLst>
              <a:rect l="0" t="0" r="r" b="b"/>
              <a:pathLst>
                <a:path w="21600" h="21600" extrusionOk="0">
                  <a:moveTo>
                    <a:pt x="8361" y="17164"/>
                  </a:moveTo>
                  <a:cubicBezTo>
                    <a:pt x="8448" y="17164"/>
                    <a:pt x="8535" y="17058"/>
                    <a:pt x="8535" y="16953"/>
                  </a:cubicBezTo>
                  <a:cubicBezTo>
                    <a:pt x="8601" y="16240"/>
                    <a:pt x="8514" y="13837"/>
                    <a:pt x="6162" y="11275"/>
                  </a:cubicBezTo>
                  <a:cubicBezTo>
                    <a:pt x="6010" y="11117"/>
                    <a:pt x="6184" y="10774"/>
                    <a:pt x="6380" y="10906"/>
                  </a:cubicBezTo>
                  <a:cubicBezTo>
                    <a:pt x="9276" y="12569"/>
                    <a:pt x="10147" y="16636"/>
                    <a:pt x="10016" y="20253"/>
                  </a:cubicBezTo>
                  <a:cubicBezTo>
                    <a:pt x="9994" y="20438"/>
                    <a:pt x="10016" y="20834"/>
                    <a:pt x="10016" y="21257"/>
                  </a:cubicBezTo>
                  <a:cubicBezTo>
                    <a:pt x="11127" y="21310"/>
                    <a:pt x="11127" y="21310"/>
                    <a:pt x="11127" y="21310"/>
                  </a:cubicBezTo>
                  <a:cubicBezTo>
                    <a:pt x="11497" y="21336"/>
                    <a:pt x="11867" y="21442"/>
                    <a:pt x="12194" y="21600"/>
                  </a:cubicBezTo>
                  <a:cubicBezTo>
                    <a:pt x="12324" y="20465"/>
                    <a:pt x="12106" y="18827"/>
                    <a:pt x="12041" y="17982"/>
                  </a:cubicBezTo>
                  <a:cubicBezTo>
                    <a:pt x="11976" y="16609"/>
                    <a:pt x="11998" y="15236"/>
                    <a:pt x="12063" y="13863"/>
                  </a:cubicBezTo>
                  <a:cubicBezTo>
                    <a:pt x="12106" y="12675"/>
                    <a:pt x="12259" y="11487"/>
                    <a:pt x="12564" y="10351"/>
                  </a:cubicBezTo>
                  <a:cubicBezTo>
                    <a:pt x="12999" y="8714"/>
                    <a:pt x="13740" y="7182"/>
                    <a:pt x="14785" y="6021"/>
                  </a:cubicBezTo>
                  <a:cubicBezTo>
                    <a:pt x="15198" y="5545"/>
                    <a:pt x="15699" y="5123"/>
                    <a:pt x="16200" y="4779"/>
                  </a:cubicBezTo>
                  <a:cubicBezTo>
                    <a:pt x="16374" y="4647"/>
                    <a:pt x="16548" y="4938"/>
                    <a:pt x="16418" y="5123"/>
                  </a:cubicBezTo>
                  <a:cubicBezTo>
                    <a:pt x="13979" y="8529"/>
                    <a:pt x="13609" y="11724"/>
                    <a:pt x="13544" y="12622"/>
                  </a:cubicBezTo>
                  <a:cubicBezTo>
                    <a:pt x="13544" y="12754"/>
                    <a:pt x="13652" y="12860"/>
                    <a:pt x="13761" y="12860"/>
                  </a:cubicBezTo>
                  <a:cubicBezTo>
                    <a:pt x="21404" y="12701"/>
                    <a:pt x="21600" y="1928"/>
                    <a:pt x="21600" y="238"/>
                  </a:cubicBezTo>
                  <a:cubicBezTo>
                    <a:pt x="21578" y="106"/>
                    <a:pt x="21491" y="0"/>
                    <a:pt x="21382" y="0"/>
                  </a:cubicBezTo>
                  <a:cubicBezTo>
                    <a:pt x="12150" y="106"/>
                    <a:pt x="10756" y="6866"/>
                    <a:pt x="10560" y="11355"/>
                  </a:cubicBezTo>
                  <a:cubicBezTo>
                    <a:pt x="10560" y="11592"/>
                    <a:pt x="10299" y="11645"/>
                    <a:pt x="10212" y="11460"/>
                  </a:cubicBezTo>
                  <a:cubicBezTo>
                    <a:pt x="9058" y="8661"/>
                    <a:pt x="6358" y="6390"/>
                    <a:pt x="174" y="6733"/>
                  </a:cubicBezTo>
                  <a:cubicBezTo>
                    <a:pt x="65" y="6733"/>
                    <a:pt x="0" y="6866"/>
                    <a:pt x="0" y="6998"/>
                  </a:cubicBezTo>
                  <a:cubicBezTo>
                    <a:pt x="44" y="8503"/>
                    <a:pt x="740" y="17058"/>
                    <a:pt x="8361" y="1716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sp>
          <p:nvSpPr>
            <p:cNvPr id="750" name="Freeform 26"/>
            <p:cNvSpPr/>
            <p:nvPr/>
          </p:nvSpPr>
          <p:spPr>
            <a:xfrm>
              <a:off x="0" y="191030"/>
              <a:ext cx="362042" cy="174730"/>
            </a:xfrm>
            <a:custGeom>
              <a:avLst/>
              <a:gdLst/>
              <a:ahLst/>
              <a:cxnLst>
                <a:cxn ang="0">
                  <a:pos x="wd2" y="hd2"/>
                </a:cxn>
                <a:cxn ang="5400000">
                  <a:pos x="wd2" y="hd2"/>
                </a:cxn>
                <a:cxn ang="10800000">
                  <a:pos x="wd2" y="hd2"/>
                </a:cxn>
                <a:cxn ang="16200000">
                  <a:pos x="wd2" y="hd2"/>
                </a:cxn>
              </a:cxnLst>
              <a:rect l="0" t="0" r="r" b="b"/>
              <a:pathLst>
                <a:path w="21416" h="21550" extrusionOk="0">
                  <a:moveTo>
                    <a:pt x="300" y="21550"/>
                  </a:moveTo>
                  <a:cubicBezTo>
                    <a:pt x="245" y="21550"/>
                    <a:pt x="191" y="21522"/>
                    <a:pt x="136" y="21436"/>
                  </a:cubicBezTo>
                  <a:cubicBezTo>
                    <a:pt x="54" y="21323"/>
                    <a:pt x="0" y="21124"/>
                    <a:pt x="0" y="20925"/>
                  </a:cubicBezTo>
                  <a:cubicBezTo>
                    <a:pt x="0" y="8334"/>
                    <a:pt x="0" y="8334"/>
                    <a:pt x="0" y="8334"/>
                  </a:cubicBezTo>
                  <a:cubicBezTo>
                    <a:pt x="0" y="8107"/>
                    <a:pt x="68" y="7908"/>
                    <a:pt x="150" y="7794"/>
                  </a:cubicBezTo>
                  <a:cubicBezTo>
                    <a:pt x="5911" y="973"/>
                    <a:pt x="5911" y="973"/>
                    <a:pt x="5911" y="973"/>
                  </a:cubicBezTo>
                  <a:cubicBezTo>
                    <a:pt x="6496" y="263"/>
                    <a:pt x="7164" y="-50"/>
                    <a:pt x="7831" y="7"/>
                  </a:cubicBezTo>
                  <a:cubicBezTo>
                    <a:pt x="13633" y="632"/>
                    <a:pt x="13633" y="632"/>
                    <a:pt x="13633" y="632"/>
                  </a:cubicBezTo>
                  <a:cubicBezTo>
                    <a:pt x="14436" y="717"/>
                    <a:pt x="15063" y="2110"/>
                    <a:pt x="15063" y="3787"/>
                  </a:cubicBezTo>
                  <a:cubicBezTo>
                    <a:pt x="15063" y="5407"/>
                    <a:pt x="14477" y="6743"/>
                    <a:pt x="13701" y="6913"/>
                  </a:cubicBezTo>
                  <a:cubicBezTo>
                    <a:pt x="11903" y="7283"/>
                    <a:pt x="11903" y="7283"/>
                    <a:pt x="11903" y="7283"/>
                  </a:cubicBezTo>
                  <a:cubicBezTo>
                    <a:pt x="13469" y="8590"/>
                    <a:pt x="13469" y="8590"/>
                    <a:pt x="13469" y="8590"/>
                  </a:cubicBezTo>
                  <a:cubicBezTo>
                    <a:pt x="16670" y="6743"/>
                    <a:pt x="16670" y="6743"/>
                    <a:pt x="16670" y="6743"/>
                  </a:cubicBezTo>
                  <a:cubicBezTo>
                    <a:pt x="18590" y="2195"/>
                    <a:pt x="18590" y="2195"/>
                    <a:pt x="18590" y="2195"/>
                  </a:cubicBezTo>
                  <a:cubicBezTo>
                    <a:pt x="18876" y="1513"/>
                    <a:pt x="19285" y="1115"/>
                    <a:pt x="19707" y="1058"/>
                  </a:cubicBezTo>
                  <a:cubicBezTo>
                    <a:pt x="20143" y="1030"/>
                    <a:pt x="20565" y="1314"/>
                    <a:pt x="20878" y="1939"/>
                  </a:cubicBezTo>
                  <a:cubicBezTo>
                    <a:pt x="21532" y="3162"/>
                    <a:pt x="21600" y="5208"/>
                    <a:pt x="21028" y="6601"/>
                  </a:cubicBezTo>
                  <a:cubicBezTo>
                    <a:pt x="18440" y="12995"/>
                    <a:pt x="18440" y="12995"/>
                    <a:pt x="18440" y="12995"/>
                  </a:cubicBezTo>
                  <a:cubicBezTo>
                    <a:pt x="18399" y="13081"/>
                    <a:pt x="18359" y="13137"/>
                    <a:pt x="18304" y="13194"/>
                  </a:cubicBezTo>
                  <a:cubicBezTo>
                    <a:pt x="13456" y="16349"/>
                    <a:pt x="13456" y="16349"/>
                    <a:pt x="13456" y="16349"/>
                  </a:cubicBezTo>
                  <a:cubicBezTo>
                    <a:pt x="13238" y="16491"/>
                    <a:pt x="13006" y="16548"/>
                    <a:pt x="12775" y="16491"/>
                  </a:cubicBezTo>
                  <a:cubicBezTo>
                    <a:pt x="7940" y="15781"/>
                    <a:pt x="7940" y="15781"/>
                    <a:pt x="7940" y="15781"/>
                  </a:cubicBezTo>
                  <a:cubicBezTo>
                    <a:pt x="7708" y="15752"/>
                    <a:pt x="7463" y="15809"/>
                    <a:pt x="7232" y="16008"/>
                  </a:cubicBezTo>
                  <a:cubicBezTo>
                    <a:pt x="409" y="21522"/>
                    <a:pt x="409" y="21522"/>
                    <a:pt x="409" y="21522"/>
                  </a:cubicBezTo>
                  <a:cubicBezTo>
                    <a:pt x="381" y="21550"/>
                    <a:pt x="340" y="21550"/>
                    <a:pt x="300" y="21550"/>
                  </a:cubicBezTo>
                  <a:close/>
                  <a:moveTo>
                    <a:pt x="599" y="8704"/>
                  </a:moveTo>
                  <a:cubicBezTo>
                    <a:pt x="599" y="20015"/>
                    <a:pt x="599" y="20015"/>
                    <a:pt x="599" y="20015"/>
                  </a:cubicBezTo>
                  <a:cubicBezTo>
                    <a:pt x="7014" y="14843"/>
                    <a:pt x="7014" y="14843"/>
                    <a:pt x="7014" y="14843"/>
                  </a:cubicBezTo>
                  <a:cubicBezTo>
                    <a:pt x="7327" y="14587"/>
                    <a:pt x="7654" y="14473"/>
                    <a:pt x="7981" y="14530"/>
                  </a:cubicBezTo>
                  <a:cubicBezTo>
                    <a:pt x="12816" y="15269"/>
                    <a:pt x="12816" y="15269"/>
                    <a:pt x="12816" y="15269"/>
                  </a:cubicBezTo>
                  <a:cubicBezTo>
                    <a:pt x="12979" y="15269"/>
                    <a:pt x="13129" y="15241"/>
                    <a:pt x="13279" y="15155"/>
                  </a:cubicBezTo>
                  <a:cubicBezTo>
                    <a:pt x="18032" y="12057"/>
                    <a:pt x="18032" y="12057"/>
                    <a:pt x="18032" y="12057"/>
                  </a:cubicBezTo>
                  <a:cubicBezTo>
                    <a:pt x="20579" y="5805"/>
                    <a:pt x="20579" y="5805"/>
                    <a:pt x="20579" y="5805"/>
                  </a:cubicBezTo>
                  <a:cubicBezTo>
                    <a:pt x="20933" y="4924"/>
                    <a:pt x="20892" y="3616"/>
                    <a:pt x="20483" y="2849"/>
                  </a:cubicBezTo>
                  <a:cubicBezTo>
                    <a:pt x="20279" y="2479"/>
                    <a:pt x="20020" y="2281"/>
                    <a:pt x="19748" y="2309"/>
                  </a:cubicBezTo>
                  <a:cubicBezTo>
                    <a:pt x="19475" y="2337"/>
                    <a:pt x="19217" y="2593"/>
                    <a:pt x="19040" y="3019"/>
                  </a:cubicBezTo>
                  <a:cubicBezTo>
                    <a:pt x="17051" y="7709"/>
                    <a:pt x="17051" y="7709"/>
                    <a:pt x="17051" y="7709"/>
                  </a:cubicBezTo>
                  <a:cubicBezTo>
                    <a:pt x="17010" y="7794"/>
                    <a:pt x="16969" y="7851"/>
                    <a:pt x="16915" y="7879"/>
                  </a:cubicBezTo>
                  <a:cubicBezTo>
                    <a:pt x="13537" y="9869"/>
                    <a:pt x="13537" y="9869"/>
                    <a:pt x="13537" y="9869"/>
                  </a:cubicBezTo>
                  <a:cubicBezTo>
                    <a:pt x="13469" y="9897"/>
                    <a:pt x="13401" y="9897"/>
                    <a:pt x="13333" y="9841"/>
                  </a:cubicBezTo>
                  <a:cubicBezTo>
                    <a:pt x="10541" y="7482"/>
                    <a:pt x="10541" y="7482"/>
                    <a:pt x="10541" y="7482"/>
                  </a:cubicBezTo>
                  <a:cubicBezTo>
                    <a:pt x="10419" y="7368"/>
                    <a:pt x="10337" y="7112"/>
                    <a:pt x="10364" y="6828"/>
                  </a:cubicBezTo>
                  <a:cubicBezTo>
                    <a:pt x="10378" y="6544"/>
                    <a:pt x="10487" y="6316"/>
                    <a:pt x="10623" y="6288"/>
                  </a:cubicBezTo>
                  <a:cubicBezTo>
                    <a:pt x="13633" y="5663"/>
                    <a:pt x="13633" y="5663"/>
                    <a:pt x="13633" y="5663"/>
                  </a:cubicBezTo>
                  <a:cubicBezTo>
                    <a:pt x="14109" y="5577"/>
                    <a:pt x="14464" y="4753"/>
                    <a:pt x="14464" y="3787"/>
                  </a:cubicBezTo>
                  <a:cubicBezTo>
                    <a:pt x="14464" y="2764"/>
                    <a:pt x="14082" y="1939"/>
                    <a:pt x="13592" y="1883"/>
                  </a:cubicBezTo>
                  <a:cubicBezTo>
                    <a:pt x="7804" y="1257"/>
                    <a:pt x="7804" y="1257"/>
                    <a:pt x="7804" y="1257"/>
                  </a:cubicBezTo>
                  <a:cubicBezTo>
                    <a:pt x="7245" y="1201"/>
                    <a:pt x="6687" y="1485"/>
                    <a:pt x="6210" y="2053"/>
                  </a:cubicBezTo>
                  <a:lnTo>
                    <a:pt x="599" y="8704"/>
                  </a:ln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grpSp>
      <p:sp>
        <p:nvSpPr>
          <p:cNvPr id="8" name="Title 1">
            <a:extLst>
              <a:ext uri="{FF2B5EF4-FFF2-40B4-BE49-F238E27FC236}">
                <a16:creationId xmlns:a16="http://schemas.microsoft.com/office/drawing/2014/main" id="{0CFB2D0F-34DD-4D47-B9D0-443106466B5D}"/>
              </a:ext>
            </a:extLst>
          </p:cNvPr>
          <p:cNvSpPr txBox="1">
            <a:spLocks/>
          </p:cNvSpPr>
          <p:nvPr/>
        </p:nvSpPr>
        <p:spPr>
          <a:xfrm>
            <a:off x="22410" y="774470"/>
            <a:ext cx="10933202" cy="55726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97500"/>
          </a:bodyPr>
          <a:lstStyle>
            <a:lvl1pPr marL="0" marR="0" indent="0" algn="l" defTabSz="868680" rtl="0" latinLnBrk="0">
              <a:lnSpc>
                <a:spcPct val="90000"/>
              </a:lnSpc>
              <a:spcBef>
                <a:spcPts val="0"/>
              </a:spcBef>
              <a:spcAft>
                <a:spcPts val="0"/>
              </a:spcAft>
              <a:buClrTx/>
              <a:buSzTx/>
              <a:buFontTx/>
              <a:buNone/>
              <a:tabLst/>
              <a:defRPr sz="3230" b="0" i="0" u="none" strike="noStrike" cap="none" spc="0" baseline="0">
                <a:ln>
                  <a:noFill/>
                </a:ln>
                <a:solidFill>
                  <a:srgbClr val="29BA74"/>
                </a:solidFill>
                <a:uFillTx/>
                <a:latin typeface="+mj-lt"/>
                <a:ea typeface="+mj-ea"/>
                <a:cs typeface="+mj-cs"/>
                <a:sym typeface="Trebuchet MS"/>
              </a:defRPr>
            </a:lvl1pPr>
            <a:lvl2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2pPr>
            <a:lvl3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3pPr>
            <a:lvl4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4pPr>
            <a:lvl5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5pPr>
            <a:lvl6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6pPr>
            <a:lvl7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7pPr>
            <a:lvl8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8pPr>
            <a:lvl9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9pPr>
          </a:lstStyle>
          <a:p>
            <a:pPr hangingPunct="1"/>
            <a:br>
              <a:rPr lang="en-US" sz="2000" dirty="0"/>
            </a:br>
            <a:endParaRPr lang="en-US" sz="2000" dirty="0"/>
          </a:p>
        </p:txBody>
      </p:sp>
      <p:sp>
        <p:nvSpPr>
          <p:cNvPr id="2" name="Rectangle 1">
            <a:extLst>
              <a:ext uri="{FF2B5EF4-FFF2-40B4-BE49-F238E27FC236}">
                <a16:creationId xmlns:a16="http://schemas.microsoft.com/office/drawing/2014/main" id="{D58FB053-BAAD-473B-BBFF-A20282E48378}"/>
              </a:ext>
            </a:extLst>
          </p:cNvPr>
          <p:cNvSpPr/>
          <p:nvPr/>
        </p:nvSpPr>
        <p:spPr>
          <a:xfrm>
            <a:off x="22410" y="867777"/>
            <a:ext cx="11323614" cy="2862322"/>
          </a:xfrm>
          <a:prstGeom prst="rect">
            <a:avLst/>
          </a:prstGeom>
        </p:spPr>
        <p:txBody>
          <a:bodyPr wrap="square">
            <a:spAutoFit/>
          </a:bodyPr>
          <a:lstStyle/>
          <a:p>
            <a:pPr marL="285750" indent="-285750">
              <a:buFont typeface="Arial" panose="020B0604020202020204" pitchFamily="34" charset="0"/>
              <a:buChar char="•"/>
            </a:pPr>
            <a:r>
              <a:rPr lang="en-US" dirty="0"/>
              <a:t>As a user, I can register a account and login with the account.</a:t>
            </a:r>
          </a:p>
          <a:p>
            <a:endParaRPr lang="en-US" dirty="0"/>
          </a:p>
          <a:p>
            <a:pPr marL="285750" indent="-285750">
              <a:buFont typeface="Arial" panose="020B0604020202020204" pitchFamily="34" charset="0"/>
              <a:buChar char="•"/>
            </a:pPr>
            <a:r>
              <a:rPr lang="en-US" dirty="0"/>
              <a:t>As a user, I can buy a item, add it to the cart and remove it.</a:t>
            </a:r>
          </a:p>
          <a:p>
            <a:endParaRPr lang="en-US" dirty="0"/>
          </a:p>
          <a:p>
            <a:pPr marL="285750" indent="-285750">
              <a:buFont typeface="Arial" panose="020B0604020202020204" pitchFamily="34" charset="0"/>
              <a:buChar char="•"/>
            </a:pPr>
            <a:r>
              <a:rPr lang="en-US" dirty="0"/>
              <a:t>As a user, I can proceed to checkout the order, give the shipping address and payment information and place the order.</a:t>
            </a:r>
          </a:p>
          <a:p>
            <a:endParaRPr lang="en-US" dirty="0"/>
          </a:p>
          <a:p>
            <a:pPr marL="285750" indent="-285750">
              <a:buFont typeface="Arial" panose="020B0604020202020204" pitchFamily="34" charset="0"/>
              <a:buChar char="•"/>
            </a:pPr>
            <a:r>
              <a:rPr lang="en-US" dirty="0"/>
              <a:t>As a user, I can review all the orders that I once placed and view the detail of the order.</a:t>
            </a:r>
          </a:p>
          <a:p>
            <a:pPr marL="285750" indent="-285750">
              <a:buFont typeface="Arial" panose="020B0604020202020204" pitchFamily="34" charset="0"/>
              <a:buChar char="•"/>
            </a:pPr>
            <a:endParaRPr lang="en-US" dirty="0"/>
          </a:p>
          <a:p>
            <a:endParaRPr lang="en-US" dirty="0"/>
          </a:p>
        </p:txBody>
      </p:sp>
      <p:sp>
        <p:nvSpPr>
          <p:cNvPr id="3" name="Rectangle 2">
            <a:extLst>
              <a:ext uri="{FF2B5EF4-FFF2-40B4-BE49-F238E27FC236}">
                <a16:creationId xmlns:a16="http://schemas.microsoft.com/office/drawing/2014/main" id="{376C84A1-6FE6-4F10-980B-02A661CD2FF5}"/>
              </a:ext>
            </a:extLst>
          </p:cNvPr>
          <p:cNvSpPr/>
          <p:nvPr/>
        </p:nvSpPr>
        <p:spPr>
          <a:xfrm>
            <a:off x="172575" y="4322823"/>
            <a:ext cx="6498895" cy="923330"/>
          </a:xfrm>
          <a:prstGeom prst="rect">
            <a:avLst/>
          </a:prstGeom>
          <a:noFill/>
        </p:spPr>
        <p:txBody>
          <a:bodyPr wrap="none" lIns="91440" tIns="45720" rIns="91440" bIns="45720">
            <a:spAutoFit/>
          </a:bodyPr>
          <a:lstStyle/>
          <a:p>
            <a:pPr algn="ctr"/>
            <a:r>
              <a:rPr lang="en-US" sz="5400" b="1" dirty="0">
                <a:ln w="22225">
                  <a:solidFill>
                    <a:schemeClr val="accent2"/>
                  </a:solidFill>
                  <a:prstDash val="solid"/>
                </a:ln>
                <a:solidFill>
                  <a:schemeClr val="accent2">
                    <a:lumMod val="40000"/>
                    <a:lumOff val="60000"/>
                  </a:schemeClr>
                </a:solidFill>
              </a:rPr>
              <a:t>Time for the demo!</a:t>
            </a:r>
            <a:endParaRPr lang="en-US"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2126061121"/>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 name="Title 1"/>
          <p:cNvSpPr txBox="1">
            <a:spLocks noGrp="1"/>
          </p:cNvSpPr>
          <p:nvPr>
            <p:ph type="title"/>
          </p:nvPr>
        </p:nvSpPr>
        <p:spPr>
          <a:xfrm>
            <a:off x="22409" y="230943"/>
            <a:ext cx="11388929" cy="403539"/>
          </a:xfrm>
          <a:prstGeom prst="rect">
            <a:avLst/>
          </a:prstGeom>
        </p:spPr>
        <p:txBody>
          <a:bodyPr>
            <a:normAutofit fontScale="90000"/>
          </a:bodyPr>
          <a:lstStyle>
            <a:lvl1pPr defTabSz="868680">
              <a:defRPr sz="3230"/>
            </a:lvl1pPr>
          </a:lstStyle>
          <a:p>
            <a:r>
              <a:rPr lang="en-US" sz="3600" dirty="0"/>
              <a:t>Special Features---Shopping Cart State is Stored (</a:t>
            </a:r>
            <a:r>
              <a:rPr lang="en-US" sz="3600" dirty="0" err="1"/>
              <a:t>TempOrder</a:t>
            </a:r>
            <a:r>
              <a:rPr lang="en-US" sz="3600" dirty="0"/>
              <a:t>)</a:t>
            </a:r>
            <a:br>
              <a:rPr lang="en-US" sz="2000" dirty="0"/>
            </a:br>
            <a:endParaRPr lang="en-US" sz="2000" dirty="0"/>
          </a:p>
        </p:txBody>
      </p:sp>
      <p:sp>
        <p:nvSpPr>
          <p:cNvPr id="748" name="NavigationTriangle"/>
          <p:cNvSpPr/>
          <p:nvPr/>
        </p:nvSpPr>
        <p:spPr>
          <a:xfrm rot="16200000">
            <a:off x="11116164" y="-21447"/>
            <a:ext cx="1054388" cy="1097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rgbClr val="29BA74"/>
          </a:solidFill>
          <a:ln w="12700">
            <a:miter lim="400000"/>
          </a:ln>
        </p:spPr>
        <p:txBody>
          <a:bodyPr lIns="45719" rIns="45719" anchor="ctr"/>
          <a:lstStyle/>
          <a:p>
            <a:pPr algn="ctr">
              <a:lnSpc>
                <a:spcPct val="90000"/>
              </a:lnSpc>
              <a:spcBef>
                <a:spcPts val="1000"/>
              </a:spcBef>
              <a:defRPr sz="1200">
                <a:solidFill>
                  <a:srgbClr val="FFFFFF"/>
                </a:solidFill>
              </a:defRPr>
            </a:pPr>
            <a:endParaRPr/>
          </a:p>
        </p:txBody>
      </p:sp>
      <p:grpSp>
        <p:nvGrpSpPr>
          <p:cNvPr id="751" name="NavigationIcon"/>
          <p:cNvGrpSpPr/>
          <p:nvPr/>
        </p:nvGrpSpPr>
        <p:grpSpPr>
          <a:xfrm>
            <a:off x="11690850" y="132877"/>
            <a:ext cx="362043" cy="365760"/>
            <a:chOff x="0" y="0"/>
            <a:chExt cx="362041" cy="365759"/>
          </a:xfrm>
        </p:grpSpPr>
        <p:sp>
          <p:nvSpPr>
            <p:cNvPr id="749" name="Freeform 25"/>
            <p:cNvSpPr/>
            <p:nvPr/>
          </p:nvSpPr>
          <p:spPr>
            <a:xfrm>
              <a:off x="113316" y="0"/>
              <a:ext cx="228356" cy="188534"/>
            </a:xfrm>
            <a:custGeom>
              <a:avLst/>
              <a:gdLst/>
              <a:ahLst/>
              <a:cxnLst>
                <a:cxn ang="0">
                  <a:pos x="wd2" y="hd2"/>
                </a:cxn>
                <a:cxn ang="5400000">
                  <a:pos x="wd2" y="hd2"/>
                </a:cxn>
                <a:cxn ang="10800000">
                  <a:pos x="wd2" y="hd2"/>
                </a:cxn>
                <a:cxn ang="16200000">
                  <a:pos x="wd2" y="hd2"/>
                </a:cxn>
              </a:cxnLst>
              <a:rect l="0" t="0" r="r" b="b"/>
              <a:pathLst>
                <a:path w="21600" h="21600" extrusionOk="0">
                  <a:moveTo>
                    <a:pt x="8361" y="17164"/>
                  </a:moveTo>
                  <a:cubicBezTo>
                    <a:pt x="8448" y="17164"/>
                    <a:pt x="8535" y="17058"/>
                    <a:pt x="8535" y="16953"/>
                  </a:cubicBezTo>
                  <a:cubicBezTo>
                    <a:pt x="8601" y="16240"/>
                    <a:pt x="8514" y="13837"/>
                    <a:pt x="6162" y="11275"/>
                  </a:cubicBezTo>
                  <a:cubicBezTo>
                    <a:pt x="6010" y="11117"/>
                    <a:pt x="6184" y="10774"/>
                    <a:pt x="6380" y="10906"/>
                  </a:cubicBezTo>
                  <a:cubicBezTo>
                    <a:pt x="9276" y="12569"/>
                    <a:pt x="10147" y="16636"/>
                    <a:pt x="10016" y="20253"/>
                  </a:cubicBezTo>
                  <a:cubicBezTo>
                    <a:pt x="9994" y="20438"/>
                    <a:pt x="10016" y="20834"/>
                    <a:pt x="10016" y="21257"/>
                  </a:cubicBezTo>
                  <a:cubicBezTo>
                    <a:pt x="11127" y="21310"/>
                    <a:pt x="11127" y="21310"/>
                    <a:pt x="11127" y="21310"/>
                  </a:cubicBezTo>
                  <a:cubicBezTo>
                    <a:pt x="11497" y="21336"/>
                    <a:pt x="11867" y="21442"/>
                    <a:pt x="12194" y="21600"/>
                  </a:cubicBezTo>
                  <a:cubicBezTo>
                    <a:pt x="12324" y="20465"/>
                    <a:pt x="12106" y="18827"/>
                    <a:pt x="12041" y="17982"/>
                  </a:cubicBezTo>
                  <a:cubicBezTo>
                    <a:pt x="11976" y="16609"/>
                    <a:pt x="11998" y="15236"/>
                    <a:pt x="12063" y="13863"/>
                  </a:cubicBezTo>
                  <a:cubicBezTo>
                    <a:pt x="12106" y="12675"/>
                    <a:pt x="12259" y="11487"/>
                    <a:pt x="12564" y="10351"/>
                  </a:cubicBezTo>
                  <a:cubicBezTo>
                    <a:pt x="12999" y="8714"/>
                    <a:pt x="13740" y="7182"/>
                    <a:pt x="14785" y="6021"/>
                  </a:cubicBezTo>
                  <a:cubicBezTo>
                    <a:pt x="15198" y="5545"/>
                    <a:pt x="15699" y="5123"/>
                    <a:pt x="16200" y="4779"/>
                  </a:cubicBezTo>
                  <a:cubicBezTo>
                    <a:pt x="16374" y="4647"/>
                    <a:pt x="16548" y="4938"/>
                    <a:pt x="16418" y="5123"/>
                  </a:cubicBezTo>
                  <a:cubicBezTo>
                    <a:pt x="13979" y="8529"/>
                    <a:pt x="13609" y="11724"/>
                    <a:pt x="13544" y="12622"/>
                  </a:cubicBezTo>
                  <a:cubicBezTo>
                    <a:pt x="13544" y="12754"/>
                    <a:pt x="13652" y="12860"/>
                    <a:pt x="13761" y="12860"/>
                  </a:cubicBezTo>
                  <a:cubicBezTo>
                    <a:pt x="21404" y="12701"/>
                    <a:pt x="21600" y="1928"/>
                    <a:pt x="21600" y="238"/>
                  </a:cubicBezTo>
                  <a:cubicBezTo>
                    <a:pt x="21578" y="106"/>
                    <a:pt x="21491" y="0"/>
                    <a:pt x="21382" y="0"/>
                  </a:cubicBezTo>
                  <a:cubicBezTo>
                    <a:pt x="12150" y="106"/>
                    <a:pt x="10756" y="6866"/>
                    <a:pt x="10560" y="11355"/>
                  </a:cubicBezTo>
                  <a:cubicBezTo>
                    <a:pt x="10560" y="11592"/>
                    <a:pt x="10299" y="11645"/>
                    <a:pt x="10212" y="11460"/>
                  </a:cubicBezTo>
                  <a:cubicBezTo>
                    <a:pt x="9058" y="8661"/>
                    <a:pt x="6358" y="6390"/>
                    <a:pt x="174" y="6733"/>
                  </a:cubicBezTo>
                  <a:cubicBezTo>
                    <a:pt x="65" y="6733"/>
                    <a:pt x="0" y="6866"/>
                    <a:pt x="0" y="6998"/>
                  </a:cubicBezTo>
                  <a:cubicBezTo>
                    <a:pt x="44" y="8503"/>
                    <a:pt x="740" y="17058"/>
                    <a:pt x="8361" y="1716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sp>
          <p:nvSpPr>
            <p:cNvPr id="750" name="Freeform 26"/>
            <p:cNvSpPr/>
            <p:nvPr/>
          </p:nvSpPr>
          <p:spPr>
            <a:xfrm>
              <a:off x="0" y="191030"/>
              <a:ext cx="362042" cy="174730"/>
            </a:xfrm>
            <a:custGeom>
              <a:avLst/>
              <a:gdLst/>
              <a:ahLst/>
              <a:cxnLst>
                <a:cxn ang="0">
                  <a:pos x="wd2" y="hd2"/>
                </a:cxn>
                <a:cxn ang="5400000">
                  <a:pos x="wd2" y="hd2"/>
                </a:cxn>
                <a:cxn ang="10800000">
                  <a:pos x="wd2" y="hd2"/>
                </a:cxn>
                <a:cxn ang="16200000">
                  <a:pos x="wd2" y="hd2"/>
                </a:cxn>
              </a:cxnLst>
              <a:rect l="0" t="0" r="r" b="b"/>
              <a:pathLst>
                <a:path w="21416" h="21550" extrusionOk="0">
                  <a:moveTo>
                    <a:pt x="300" y="21550"/>
                  </a:moveTo>
                  <a:cubicBezTo>
                    <a:pt x="245" y="21550"/>
                    <a:pt x="191" y="21522"/>
                    <a:pt x="136" y="21436"/>
                  </a:cubicBezTo>
                  <a:cubicBezTo>
                    <a:pt x="54" y="21323"/>
                    <a:pt x="0" y="21124"/>
                    <a:pt x="0" y="20925"/>
                  </a:cubicBezTo>
                  <a:cubicBezTo>
                    <a:pt x="0" y="8334"/>
                    <a:pt x="0" y="8334"/>
                    <a:pt x="0" y="8334"/>
                  </a:cubicBezTo>
                  <a:cubicBezTo>
                    <a:pt x="0" y="8107"/>
                    <a:pt x="68" y="7908"/>
                    <a:pt x="150" y="7794"/>
                  </a:cubicBezTo>
                  <a:cubicBezTo>
                    <a:pt x="5911" y="973"/>
                    <a:pt x="5911" y="973"/>
                    <a:pt x="5911" y="973"/>
                  </a:cubicBezTo>
                  <a:cubicBezTo>
                    <a:pt x="6496" y="263"/>
                    <a:pt x="7164" y="-50"/>
                    <a:pt x="7831" y="7"/>
                  </a:cubicBezTo>
                  <a:cubicBezTo>
                    <a:pt x="13633" y="632"/>
                    <a:pt x="13633" y="632"/>
                    <a:pt x="13633" y="632"/>
                  </a:cubicBezTo>
                  <a:cubicBezTo>
                    <a:pt x="14436" y="717"/>
                    <a:pt x="15063" y="2110"/>
                    <a:pt x="15063" y="3787"/>
                  </a:cubicBezTo>
                  <a:cubicBezTo>
                    <a:pt x="15063" y="5407"/>
                    <a:pt x="14477" y="6743"/>
                    <a:pt x="13701" y="6913"/>
                  </a:cubicBezTo>
                  <a:cubicBezTo>
                    <a:pt x="11903" y="7283"/>
                    <a:pt x="11903" y="7283"/>
                    <a:pt x="11903" y="7283"/>
                  </a:cubicBezTo>
                  <a:cubicBezTo>
                    <a:pt x="13469" y="8590"/>
                    <a:pt x="13469" y="8590"/>
                    <a:pt x="13469" y="8590"/>
                  </a:cubicBezTo>
                  <a:cubicBezTo>
                    <a:pt x="16670" y="6743"/>
                    <a:pt x="16670" y="6743"/>
                    <a:pt x="16670" y="6743"/>
                  </a:cubicBezTo>
                  <a:cubicBezTo>
                    <a:pt x="18590" y="2195"/>
                    <a:pt x="18590" y="2195"/>
                    <a:pt x="18590" y="2195"/>
                  </a:cubicBezTo>
                  <a:cubicBezTo>
                    <a:pt x="18876" y="1513"/>
                    <a:pt x="19285" y="1115"/>
                    <a:pt x="19707" y="1058"/>
                  </a:cubicBezTo>
                  <a:cubicBezTo>
                    <a:pt x="20143" y="1030"/>
                    <a:pt x="20565" y="1314"/>
                    <a:pt x="20878" y="1939"/>
                  </a:cubicBezTo>
                  <a:cubicBezTo>
                    <a:pt x="21532" y="3162"/>
                    <a:pt x="21600" y="5208"/>
                    <a:pt x="21028" y="6601"/>
                  </a:cubicBezTo>
                  <a:cubicBezTo>
                    <a:pt x="18440" y="12995"/>
                    <a:pt x="18440" y="12995"/>
                    <a:pt x="18440" y="12995"/>
                  </a:cubicBezTo>
                  <a:cubicBezTo>
                    <a:pt x="18399" y="13081"/>
                    <a:pt x="18359" y="13137"/>
                    <a:pt x="18304" y="13194"/>
                  </a:cubicBezTo>
                  <a:cubicBezTo>
                    <a:pt x="13456" y="16349"/>
                    <a:pt x="13456" y="16349"/>
                    <a:pt x="13456" y="16349"/>
                  </a:cubicBezTo>
                  <a:cubicBezTo>
                    <a:pt x="13238" y="16491"/>
                    <a:pt x="13006" y="16548"/>
                    <a:pt x="12775" y="16491"/>
                  </a:cubicBezTo>
                  <a:cubicBezTo>
                    <a:pt x="7940" y="15781"/>
                    <a:pt x="7940" y="15781"/>
                    <a:pt x="7940" y="15781"/>
                  </a:cubicBezTo>
                  <a:cubicBezTo>
                    <a:pt x="7708" y="15752"/>
                    <a:pt x="7463" y="15809"/>
                    <a:pt x="7232" y="16008"/>
                  </a:cubicBezTo>
                  <a:cubicBezTo>
                    <a:pt x="409" y="21522"/>
                    <a:pt x="409" y="21522"/>
                    <a:pt x="409" y="21522"/>
                  </a:cubicBezTo>
                  <a:cubicBezTo>
                    <a:pt x="381" y="21550"/>
                    <a:pt x="340" y="21550"/>
                    <a:pt x="300" y="21550"/>
                  </a:cubicBezTo>
                  <a:close/>
                  <a:moveTo>
                    <a:pt x="599" y="8704"/>
                  </a:moveTo>
                  <a:cubicBezTo>
                    <a:pt x="599" y="20015"/>
                    <a:pt x="599" y="20015"/>
                    <a:pt x="599" y="20015"/>
                  </a:cubicBezTo>
                  <a:cubicBezTo>
                    <a:pt x="7014" y="14843"/>
                    <a:pt x="7014" y="14843"/>
                    <a:pt x="7014" y="14843"/>
                  </a:cubicBezTo>
                  <a:cubicBezTo>
                    <a:pt x="7327" y="14587"/>
                    <a:pt x="7654" y="14473"/>
                    <a:pt x="7981" y="14530"/>
                  </a:cubicBezTo>
                  <a:cubicBezTo>
                    <a:pt x="12816" y="15269"/>
                    <a:pt x="12816" y="15269"/>
                    <a:pt x="12816" y="15269"/>
                  </a:cubicBezTo>
                  <a:cubicBezTo>
                    <a:pt x="12979" y="15269"/>
                    <a:pt x="13129" y="15241"/>
                    <a:pt x="13279" y="15155"/>
                  </a:cubicBezTo>
                  <a:cubicBezTo>
                    <a:pt x="18032" y="12057"/>
                    <a:pt x="18032" y="12057"/>
                    <a:pt x="18032" y="12057"/>
                  </a:cubicBezTo>
                  <a:cubicBezTo>
                    <a:pt x="20579" y="5805"/>
                    <a:pt x="20579" y="5805"/>
                    <a:pt x="20579" y="5805"/>
                  </a:cubicBezTo>
                  <a:cubicBezTo>
                    <a:pt x="20933" y="4924"/>
                    <a:pt x="20892" y="3616"/>
                    <a:pt x="20483" y="2849"/>
                  </a:cubicBezTo>
                  <a:cubicBezTo>
                    <a:pt x="20279" y="2479"/>
                    <a:pt x="20020" y="2281"/>
                    <a:pt x="19748" y="2309"/>
                  </a:cubicBezTo>
                  <a:cubicBezTo>
                    <a:pt x="19475" y="2337"/>
                    <a:pt x="19217" y="2593"/>
                    <a:pt x="19040" y="3019"/>
                  </a:cubicBezTo>
                  <a:cubicBezTo>
                    <a:pt x="17051" y="7709"/>
                    <a:pt x="17051" y="7709"/>
                    <a:pt x="17051" y="7709"/>
                  </a:cubicBezTo>
                  <a:cubicBezTo>
                    <a:pt x="17010" y="7794"/>
                    <a:pt x="16969" y="7851"/>
                    <a:pt x="16915" y="7879"/>
                  </a:cubicBezTo>
                  <a:cubicBezTo>
                    <a:pt x="13537" y="9869"/>
                    <a:pt x="13537" y="9869"/>
                    <a:pt x="13537" y="9869"/>
                  </a:cubicBezTo>
                  <a:cubicBezTo>
                    <a:pt x="13469" y="9897"/>
                    <a:pt x="13401" y="9897"/>
                    <a:pt x="13333" y="9841"/>
                  </a:cubicBezTo>
                  <a:cubicBezTo>
                    <a:pt x="10541" y="7482"/>
                    <a:pt x="10541" y="7482"/>
                    <a:pt x="10541" y="7482"/>
                  </a:cubicBezTo>
                  <a:cubicBezTo>
                    <a:pt x="10419" y="7368"/>
                    <a:pt x="10337" y="7112"/>
                    <a:pt x="10364" y="6828"/>
                  </a:cubicBezTo>
                  <a:cubicBezTo>
                    <a:pt x="10378" y="6544"/>
                    <a:pt x="10487" y="6316"/>
                    <a:pt x="10623" y="6288"/>
                  </a:cubicBezTo>
                  <a:cubicBezTo>
                    <a:pt x="13633" y="5663"/>
                    <a:pt x="13633" y="5663"/>
                    <a:pt x="13633" y="5663"/>
                  </a:cubicBezTo>
                  <a:cubicBezTo>
                    <a:pt x="14109" y="5577"/>
                    <a:pt x="14464" y="4753"/>
                    <a:pt x="14464" y="3787"/>
                  </a:cubicBezTo>
                  <a:cubicBezTo>
                    <a:pt x="14464" y="2764"/>
                    <a:pt x="14082" y="1939"/>
                    <a:pt x="13592" y="1883"/>
                  </a:cubicBezTo>
                  <a:cubicBezTo>
                    <a:pt x="7804" y="1257"/>
                    <a:pt x="7804" y="1257"/>
                    <a:pt x="7804" y="1257"/>
                  </a:cubicBezTo>
                  <a:cubicBezTo>
                    <a:pt x="7245" y="1201"/>
                    <a:pt x="6687" y="1485"/>
                    <a:pt x="6210" y="2053"/>
                  </a:cubicBezTo>
                  <a:lnTo>
                    <a:pt x="599" y="8704"/>
                  </a:ln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grpSp>
      <p:sp>
        <p:nvSpPr>
          <p:cNvPr id="8" name="Title 1">
            <a:extLst>
              <a:ext uri="{FF2B5EF4-FFF2-40B4-BE49-F238E27FC236}">
                <a16:creationId xmlns:a16="http://schemas.microsoft.com/office/drawing/2014/main" id="{0CFB2D0F-34DD-4D47-B9D0-443106466B5D}"/>
              </a:ext>
            </a:extLst>
          </p:cNvPr>
          <p:cNvSpPr txBox="1">
            <a:spLocks/>
          </p:cNvSpPr>
          <p:nvPr/>
        </p:nvSpPr>
        <p:spPr>
          <a:xfrm>
            <a:off x="22410" y="774470"/>
            <a:ext cx="10933202" cy="55726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97500"/>
          </a:bodyPr>
          <a:lstStyle>
            <a:lvl1pPr marL="0" marR="0" indent="0" algn="l" defTabSz="868680" rtl="0" latinLnBrk="0">
              <a:lnSpc>
                <a:spcPct val="90000"/>
              </a:lnSpc>
              <a:spcBef>
                <a:spcPts val="0"/>
              </a:spcBef>
              <a:spcAft>
                <a:spcPts val="0"/>
              </a:spcAft>
              <a:buClrTx/>
              <a:buSzTx/>
              <a:buFontTx/>
              <a:buNone/>
              <a:tabLst/>
              <a:defRPr sz="3230" b="0" i="0" u="none" strike="noStrike" cap="none" spc="0" baseline="0">
                <a:ln>
                  <a:noFill/>
                </a:ln>
                <a:solidFill>
                  <a:srgbClr val="29BA74"/>
                </a:solidFill>
                <a:uFillTx/>
                <a:latin typeface="+mj-lt"/>
                <a:ea typeface="+mj-ea"/>
                <a:cs typeface="+mj-cs"/>
                <a:sym typeface="Trebuchet MS"/>
              </a:defRPr>
            </a:lvl1pPr>
            <a:lvl2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2pPr>
            <a:lvl3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3pPr>
            <a:lvl4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4pPr>
            <a:lvl5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5pPr>
            <a:lvl6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6pPr>
            <a:lvl7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7pPr>
            <a:lvl8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8pPr>
            <a:lvl9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9pPr>
          </a:lstStyle>
          <a:p>
            <a:pPr hangingPunct="1"/>
            <a:br>
              <a:rPr lang="en-US" sz="2000" dirty="0"/>
            </a:br>
            <a:endParaRPr lang="en-US" sz="2000" dirty="0"/>
          </a:p>
        </p:txBody>
      </p:sp>
      <p:sp>
        <p:nvSpPr>
          <p:cNvPr id="2" name="Rectangle 1">
            <a:extLst>
              <a:ext uri="{FF2B5EF4-FFF2-40B4-BE49-F238E27FC236}">
                <a16:creationId xmlns:a16="http://schemas.microsoft.com/office/drawing/2014/main" id="{D58FB053-BAAD-473B-BBFF-A20282E48378}"/>
              </a:ext>
            </a:extLst>
          </p:cNvPr>
          <p:cNvSpPr/>
          <p:nvPr/>
        </p:nvSpPr>
        <p:spPr>
          <a:xfrm>
            <a:off x="22410" y="1334308"/>
            <a:ext cx="11323614" cy="923330"/>
          </a:xfrm>
          <a:prstGeom prst="rect">
            <a:avLst/>
          </a:prstGeom>
        </p:spPr>
        <p:txBody>
          <a:bodyPr wrap="square">
            <a:spAutoFit/>
          </a:bodyPr>
          <a:lstStyle/>
          <a:p>
            <a:pPr marL="285750" indent="-285750">
              <a:buFont typeface="Arial" panose="020B0604020202020204" pitchFamily="34" charset="0"/>
              <a:buChar char="•"/>
            </a:pPr>
            <a:r>
              <a:rPr lang="en-US" dirty="0"/>
              <a:t>When you add some items to the shopping cart but don’t place the order, we store the state of the shopping cart by using “</a:t>
            </a:r>
            <a:r>
              <a:rPr lang="en-US" dirty="0" err="1"/>
              <a:t>tempOrder</a:t>
            </a:r>
            <a:r>
              <a:rPr lang="en-US" dirty="0"/>
              <a:t>”.</a:t>
            </a:r>
          </a:p>
          <a:p>
            <a:endParaRPr lang="en-US" dirty="0"/>
          </a:p>
        </p:txBody>
      </p:sp>
      <p:sp>
        <p:nvSpPr>
          <p:cNvPr id="3" name="Rectangle 2">
            <a:extLst>
              <a:ext uri="{FF2B5EF4-FFF2-40B4-BE49-F238E27FC236}">
                <a16:creationId xmlns:a16="http://schemas.microsoft.com/office/drawing/2014/main" id="{376C84A1-6FE6-4F10-980B-02A661CD2FF5}"/>
              </a:ext>
            </a:extLst>
          </p:cNvPr>
          <p:cNvSpPr/>
          <p:nvPr/>
        </p:nvSpPr>
        <p:spPr>
          <a:xfrm>
            <a:off x="209897" y="3099139"/>
            <a:ext cx="6498895" cy="923330"/>
          </a:xfrm>
          <a:prstGeom prst="rect">
            <a:avLst/>
          </a:prstGeom>
          <a:noFill/>
        </p:spPr>
        <p:txBody>
          <a:bodyPr wrap="none" lIns="91440" tIns="45720" rIns="91440" bIns="45720">
            <a:spAutoFit/>
          </a:bodyPr>
          <a:lstStyle/>
          <a:p>
            <a:pPr algn="ctr"/>
            <a:r>
              <a:rPr lang="en-US" sz="5400" b="1" dirty="0">
                <a:ln w="22225">
                  <a:solidFill>
                    <a:schemeClr val="accent2"/>
                  </a:solidFill>
                  <a:prstDash val="solid"/>
                </a:ln>
                <a:solidFill>
                  <a:schemeClr val="accent2">
                    <a:lumMod val="40000"/>
                    <a:lumOff val="60000"/>
                  </a:schemeClr>
                </a:solidFill>
              </a:rPr>
              <a:t>Time for the demo!</a:t>
            </a:r>
            <a:endParaRPr lang="en-US"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3190560462"/>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 name="Title 1"/>
          <p:cNvSpPr txBox="1">
            <a:spLocks noGrp="1"/>
          </p:cNvSpPr>
          <p:nvPr>
            <p:ph type="title"/>
          </p:nvPr>
        </p:nvSpPr>
        <p:spPr>
          <a:xfrm>
            <a:off x="22409" y="230943"/>
            <a:ext cx="11892783" cy="403539"/>
          </a:xfrm>
          <a:prstGeom prst="rect">
            <a:avLst/>
          </a:prstGeom>
        </p:spPr>
        <p:txBody>
          <a:bodyPr>
            <a:normAutofit/>
          </a:bodyPr>
          <a:lstStyle>
            <a:lvl1pPr defTabSz="868680">
              <a:defRPr sz="3230"/>
            </a:lvl1pPr>
          </a:lstStyle>
          <a:p>
            <a:r>
              <a:rPr lang="en-US" sz="2800" dirty="0"/>
              <a:t>Special Features---Perfect Account Register/login Functionalities</a:t>
            </a:r>
          </a:p>
        </p:txBody>
      </p:sp>
      <p:sp>
        <p:nvSpPr>
          <p:cNvPr id="748" name="NavigationTriangle"/>
          <p:cNvSpPr/>
          <p:nvPr/>
        </p:nvSpPr>
        <p:spPr>
          <a:xfrm rot="16200000">
            <a:off x="11116164" y="-21447"/>
            <a:ext cx="1054388" cy="1097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rgbClr val="29BA74"/>
          </a:solidFill>
          <a:ln w="12700">
            <a:miter lim="400000"/>
          </a:ln>
        </p:spPr>
        <p:txBody>
          <a:bodyPr lIns="45719" rIns="45719" anchor="ctr"/>
          <a:lstStyle/>
          <a:p>
            <a:pPr algn="ctr">
              <a:lnSpc>
                <a:spcPct val="90000"/>
              </a:lnSpc>
              <a:spcBef>
                <a:spcPts val="1000"/>
              </a:spcBef>
              <a:defRPr sz="1200">
                <a:solidFill>
                  <a:srgbClr val="FFFFFF"/>
                </a:solidFill>
              </a:defRPr>
            </a:pPr>
            <a:endParaRPr/>
          </a:p>
        </p:txBody>
      </p:sp>
      <p:grpSp>
        <p:nvGrpSpPr>
          <p:cNvPr id="751" name="NavigationIcon"/>
          <p:cNvGrpSpPr/>
          <p:nvPr/>
        </p:nvGrpSpPr>
        <p:grpSpPr>
          <a:xfrm>
            <a:off x="11690850" y="132877"/>
            <a:ext cx="362043" cy="365760"/>
            <a:chOff x="0" y="0"/>
            <a:chExt cx="362041" cy="365759"/>
          </a:xfrm>
        </p:grpSpPr>
        <p:sp>
          <p:nvSpPr>
            <p:cNvPr id="749" name="Freeform 25"/>
            <p:cNvSpPr/>
            <p:nvPr/>
          </p:nvSpPr>
          <p:spPr>
            <a:xfrm>
              <a:off x="113316" y="0"/>
              <a:ext cx="228356" cy="188534"/>
            </a:xfrm>
            <a:custGeom>
              <a:avLst/>
              <a:gdLst/>
              <a:ahLst/>
              <a:cxnLst>
                <a:cxn ang="0">
                  <a:pos x="wd2" y="hd2"/>
                </a:cxn>
                <a:cxn ang="5400000">
                  <a:pos x="wd2" y="hd2"/>
                </a:cxn>
                <a:cxn ang="10800000">
                  <a:pos x="wd2" y="hd2"/>
                </a:cxn>
                <a:cxn ang="16200000">
                  <a:pos x="wd2" y="hd2"/>
                </a:cxn>
              </a:cxnLst>
              <a:rect l="0" t="0" r="r" b="b"/>
              <a:pathLst>
                <a:path w="21600" h="21600" extrusionOk="0">
                  <a:moveTo>
                    <a:pt x="8361" y="17164"/>
                  </a:moveTo>
                  <a:cubicBezTo>
                    <a:pt x="8448" y="17164"/>
                    <a:pt x="8535" y="17058"/>
                    <a:pt x="8535" y="16953"/>
                  </a:cubicBezTo>
                  <a:cubicBezTo>
                    <a:pt x="8601" y="16240"/>
                    <a:pt x="8514" y="13837"/>
                    <a:pt x="6162" y="11275"/>
                  </a:cubicBezTo>
                  <a:cubicBezTo>
                    <a:pt x="6010" y="11117"/>
                    <a:pt x="6184" y="10774"/>
                    <a:pt x="6380" y="10906"/>
                  </a:cubicBezTo>
                  <a:cubicBezTo>
                    <a:pt x="9276" y="12569"/>
                    <a:pt x="10147" y="16636"/>
                    <a:pt x="10016" y="20253"/>
                  </a:cubicBezTo>
                  <a:cubicBezTo>
                    <a:pt x="9994" y="20438"/>
                    <a:pt x="10016" y="20834"/>
                    <a:pt x="10016" y="21257"/>
                  </a:cubicBezTo>
                  <a:cubicBezTo>
                    <a:pt x="11127" y="21310"/>
                    <a:pt x="11127" y="21310"/>
                    <a:pt x="11127" y="21310"/>
                  </a:cubicBezTo>
                  <a:cubicBezTo>
                    <a:pt x="11497" y="21336"/>
                    <a:pt x="11867" y="21442"/>
                    <a:pt x="12194" y="21600"/>
                  </a:cubicBezTo>
                  <a:cubicBezTo>
                    <a:pt x="12324" y="20465"/>
                    <a:pt x="12106" y="18827"/>
                    <a:pt x="12041" y="17982"/>
                  </a:cubicBezTo>
                  <a:cubicBezTo>
                    <a:pt x="11976" y="16609"/>
                    <a:pt x="11998" y="15236"/>
                    <a:pt x="12063" y="13863"/>
                  </a:cubicBezTo>
                  <a:cubicBezTo>
                    <a:pt x="12106" y="12675"/>
                    <a:pt x="12259" y="11487"/>
                    <a:pt x="12564" y="10351"/>
                  </a:cubicBezTo>
                  <a:cubicBezTo>
                    <a:pt x="12999" y="8714"/>
                    <a:pt x="13740" y="7182"/>
                    <a:pt x="14785" y="6021"/>
                  </a:cubicBezTo>
                  <a:cubicBezTo>
                    <a:pt x="15198" y="5545"/>
                    <a:pt x="15699" y="5123"/>
                    <a:pt x="16200" y="4779"/>
                  </a:cubicBezTo>
                  <a:cubicBezTo>
                    <a:pt x="16374" y="4647"/>
                    <a:pt x="16548" y="4938"/>
                    <a:pt x="16418" y="5123"/>
                  </a:cubicBezTo>
                  <a:cubicBezTo>
                    <a:pt x="13979" y="8529"/>
                    <a:pt x="13609" y="11724"/>
                    <a:pt x="13544" y="12622"/>
                  </a:cubicBezTo>
                  <a:cubicBezTo>
                    <a:pt x="13544" y="12754"/>
                    <a:pt x="13652" y="12860"/>
                    <a:pt x="13761" y="12860"/>
                  </a:cubicBezTo>
                  <a:cubicBezTo>
                    <a:pt x="21404" y="12701"/>
                    <a:pt x="21600" y="1928"/>
                    <a:pt x="21600" y="238"/>
                  </a:cubicBezTo>
                  <a:cubicBezTo>
                    <a:pt x="21578" y="106"/>
                    <a:pt x="21491" y="0"/>
                    <a:pt x="21382" y="0"/>
                  </a:cubicBezTo>
                  <a:cubicBezTo>
                    <a:pt x="12150" y="106"/>
                    <a:pt x="10756" y="6866"/>
                    <a:pt x="10560" y="11355"/>
                  </a:cubicBezTo>
                  <a:cubicBezTo>
                    <a:pt x="10560" y="11592"/>
                    <a:pt x="10299" y="11645"/>
                    <a:pt x="10212" y="11460"/>
                  </a:cubicBezTo>
                  <a:cubicBezTo>
                    <a:pt x="9058" y="8661"/>
                    <a:pt x="6358" y="6390"/>
                    <a:pt x="174" y="6733"/>
                  </a:cubicBezTo>
                  <a:cubicBezTo>
                    <a:pt x="65" y="6733"/>
                    <a:pt x="0" y="6866"/>
                    <a:pt x="0" y="6998"/>
                  </a:cubicBezTo>
                  <a:cubicBezTo>
                    <a:pt x="44" y="8503"/>
                    <a:pt x="740" y="17058"/>
                    <a:pt x="8361" y="1716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sp>
          <p:nvSpPr>
            <p:cNvPr id="750" name="Freeform 26"/>
            <p:cNvSpPr/>
            <p:nvPr/>
          </p:nvSpPr>
          <p:spPr>
            <a:xfrm>
              <a:off x="0" y="191030"/>
              <a:ext cx="362042" cy="174730"/>
            </a:xfrm>
            <a:custGeom>
              <a:avLst/>
              <a:gdLst/>
              <a:ahLst/>
              <a:cxnLst>
                <a:cxn ang="0">
                  <a:pos x="wd2" y="hd2"/>
                </a:cxn>
                <a:cxn ang="5400000">
                  <a:pos x="wd2" y="hd2"/>
                </a:cxn>
                <a:cxn ang="10800000">
                  <a:pos x="wd2" y="hd2"/>
                </a:cxn>
                <a:cxn ang="16200000">
                  <a:pos x="wd2" y="hd2"/>
                </a:cxn>
              </a:cxnLst>
              <a:rect l="0" t="0" r="r" b="b"/>
              <a:pathLst>
                <a:path w="21416" h="21550" extrusionOk="0">
                  <a:moveTo>
                    <a:pt x="300" y="21550"/>
                  </a:moveTo>
                  <a:cubicBezTo>
                    <a:pt x="245" y="21550"/>
                    <a:pt x="191" y="21522"/>
                    <a:pt x="136" y="21436"/>
                  </a:cubicBezTo>
                  <a:cubicBezTo>
                    <a:pt x="54" y="21323"/>
                    <a:pt x="0" y="21124"/>
                    <a:pt x="0" y="20925"/>
                  </a:cubicBezTo>
                  <a:cubicBezTo>
                    <a:pt x="0" y="8334"/>
                    <a:pt x="0" y="8334"/>
                    <a:pt x="0" y="8334"/>
                  </a:cubicBezTo>
                  <a:cubicBezTo>
                    <a:pt x="0" y="8107"/>
                    <a:pt x="68" y="7908"/>
                    <a:pt x="150" y="7794"/>
                  </a:cubicBezTo>
                  <a:cubicBezTo>
                    <a:pt x="5911" y="973"/>
                    <a:pt x="5911" y="973"/>
                    <a:pt x="5911" y="973"/>
                  </a:cubicBezTo>
                  <a:cubicBezTo>
                    <a:pt x="6496" y="263"/>
                    <a:pt x="7164" y="-50"/>
                    <a:pt x="7831" y="7"/>
                  </a:cubicBezTo>
                  <a:cubicBezTo>
                    <a:pt x="13633" y="632"/>
                    <a:pt x="13633" y="632"/>
                    <a:pt x="13633" y="632"/>
                  </a:cubicBezTo>
                  <a:cubicBezTo>
                    <a:pt x="14436" y="717"/>
                    <a:pt x="15063" y="2110"/>
                    <a:pt x="15063" y="3787"/>
                  </a:cubicBezTo>
                  <a:cubicBezTo>
                    <a:pt x="15063" y="5407"/>
                    <a:pt x="14477" y="6743"/>
                    <a:pt x="13701" y="6913"/>
                  </a:cubicBezTo>
                  <a:cubicBezTo>
                    <a:pt x="11903" y="7283"/>
                    <a:pt x="11903" y="7283"/>
                    <a:pt x="11903" y="7283"/>
                  </a:cubicBezTo>
                  <a:cubicBezTo>
                    <a:pt x="13469" y="8590"/>
                    <a:pt x="13469" y="8590"/>
                    <a:pt x="13469" y="8590"/>
                  </a:cubicBezTo>
                  <a:cubicBezTo>
                    <a:pt x="16670" y="6743"/>
                    <a:pt x="16670" y="6743"/>
                    <a:pt x="16670" y="6743"/>
                  </a:cubicBezTo>
                  <a:cubicBezTo>
                    <a:pt x="18590" y="2195"/>
                    <a:pt x="18590" y="2195"/>
                    <a:pt x="18590" y="2195"/>
                  </a:cubicBezTo>
                  <a:cubicBezTo>
                    <a:pt x="18876" y="1513"/>
                    <a:pt x="19285" y="1115"/>
                    <a:pt x="19707" y="1058"/>
                  </a:cubicBezTo>
                  <a:cubicBezTo>
                    <a:pt x="20143" y="1030"/>
                    <a:pt x="20565" y="1314"/>
                    <a:pt x="20878" y="1939"/>
                  </a:cubicBezTo>
                  <a:cubicBezTo>
                    <a:pt x="21532" y="3162"/>
                    <a:pt x="21600" y="5208"/>
                    <a:pt x="21028" y="6601"/>
                  </a:cubicBezTo>
                  <a:cubicBezTo>
                    <a:pt x="18440" y="12995"/>
                    <a:pt x="18440" y="12995"/>
                    <a:pt x="18440" y="12995"/>
                  </a:cubicBezTo>
                  <a:cubicBezTo>
                    <a:pt x="18399" y="13081"/>
                    <a:pt x="18359" y="13137"/>
                    <a:pt x="18304" y="13194"/>
                  </a:cubicBezTo>
                  <a:cubicBezTo>
                    <a:pt x="13456" y="16349"/>
                    <a:pt x="13456" y="16349"/>
                    <a:pt x="13456" y="16349"/>
                  </a:cubicBezTo>
                  <a:cubicBezTo>
                    <a:pt x="13238" y="16491"/>
                    <a:pt x="13006" y="16548"/>
                    <a:pt x="12775" y="16491"/>
                  </a:cubicBezTo>
                  <a:cubicBezTo>
                    <a:pt x="7940" y="15781"/>
                    <a:pt x="7940" y="15781"/>
                    <a:pt x="7940" y="15781"/>
                  </a:cubicBezTo>
                  <a:cubicBezTo>
                    <a:pt x="7708" y="15752"/>
                    <a:pt x="7463" y="15809"/>
                    <a:pt x="7232" y="16008"/>
                  </a:cubicBezTo>
                  <a:cubicBezTo>
                    <a:pt x="409" y="21522"/>
                    <a:pt x="409" y="21522"/>
                    <a:pt x="409" y="21522"/>
                  </a:cubicBezTo>
                  <a:cubicBezTo>
                    <a:pt x="381" y="21550"/>
                    <a:pt x="340" y="21550"/>
                    <a:pt x="300" y="21550"/>
                  </a:cubicBezTo>
                  <a:close/>
                  <a:moveTo>
                    <a:pt x="599" y="8704"/>
                  </a:moveTo>
                  <a:cubicBezTo>
                    <a:pt x="599" y="20015"/>
                    <a:pt x="599" y="20015"/>
                    <a:pt x="599" y="20015"/>
                  </a:cubicBezTo>
                  <a:cubicBezTo>
                    <a:pt x="7014" y="14843"/>
                    <a:pt x="7014" y="14843"/>
                    <a:pt x="7014" y="14843"/>
                  </a:cubicBezTo>
                  <a:cubicBezTo>
                    <a:pt x="7327" y="14587"/>
                    <a:pt x="7654" y="14473"/>
                    <a:pt x="7981" y="14530"/>
                  </a:cubicBezTo>
                  <a:cubicBezTo>
                    <a:pt x="12816" y="15269"/>
                    <a:pt x="12816" y="15269"/>
                    <a:pt x="12816" y="15269"/>
                  </a:cubicBezTo>
                  <a:cubicBezTo>
                    <a:pt x="12979" y="15269"/>
                    <a:pt x="13129" y="15241"/>
                    <a:pt x="13279" y="15155"/>
                  </a:cubicBezTo>
                  <a:cubicBezTo>
                    <a:pt x="18032" y="12057"/>
                    <a:pt x="18032" y="12057"/>
                    <a:pt x="18032" y="12057"/>
                  </a:cubicBezTo>
                  <a:cubicBezTo>
                    <a:pt x="20579" y="5805"/>
                    <a:pt x="20579" y="5805"/>
                    <a:pt x="20579" y="5805"/>
                  </a:cubicBezTo>
                  <a:cubicBezTo>
                    <a:pt x="20933" y="4924"/>
                    <a:pt x="20892" y="3616"/>
                    <a:pt x="20483" y="2849"/>
                  </a:cubicBezTo>
                  <a:cubicBezTo>
                    <a:pt x="20279" y="2479"/>
                    <a:pt x="20020" y="2281"/>
                    <a:pt x="19748" y="2309"/>
                  </a:cubicBezTo>
                  <a:cubicBezTo>
                    <a:pt x="19475" y="2337"/>
                    <a:pt x="19217" y="2593"/>
                    <a:pt x="19040" y="3019"/>
                  </a:cubicBezTo>
                  <a:cubicBezTo>
                    <a:pt x="17051" y="7709"/>
                    <a:pt x="17051" y="7709"/>
                    <a:pt x="17051" y="7709"/>
                  </a:cubicBezTo>
                  <a:cubicBezTo>
                    <a:pt x="17010" y="7794"/>
                    <a:pt x="16969" y="7851"/>
                    <a:pt x="16915" y="7879"/>
                  </a:cubicBezTo>
                  <a:cubicBezTo>
                    <a:pt x="13537" y="9869"/>
                    <a:pt x="13537" y="9869"/>
                    <a:pt x="13537" y="9869"/>
                  </a:cubicBezTo>
                  <a:cubicBezTo>
                    <a:pt x="13469" y="9897"/>
                    <a:pt x="13401" y="9897"/>
                    <a:pt x="13333" y="9841"/>
                  </a:cubicBezTo>
                  <a:cubicBezTo>
                    <a:pt x="10541" y="7482"/>
                    <a:pt x="10541" y="7482"/>
                    <a:pt x="10541" y="7482"/>
                  </a:cubicBezTo>
                  <a:cubicBezTo>
                    <a:pt x="10419" y="7368"/>
                    <a:pt x="10337" y="7112"/>
                    <a:pt x="10364" y="6828"/>
                  </a:cubicBezTo>
                  <a:cubicBezTo>
                    <a:pt x="10378" y="6544"/>
                    <a:pt x="10487" y="6316"/>
                    <a:pt x="10623" y="6288"/>
                  </a:cubicBezTo>
                  <a:cubicBezTo>
                    <a:pt x="13633" y="5663"/>
                    <a:pt x="13633" y="5663"/>
                    <a:pt x="13633" y="5663"/>
                  </a:cubicBezTo>
                  <a:cubicBezTo>
                    <a:pt x="14109" y="5577"/>
                    <a:pt x="14464" y="4753"/>
                    <a:pt x="14464" y="3787"/>
                  </a:cubicBezTo>
                  <a:cubicBezTo>
                    <a:pt x="14464" y="2764"/>
                    <a:pt x="14082" y="1939"/>
                    <a:pt x="13592" y="1883"/>
                  </a:cubicBezTo>
                  <a:cubicBezTo>
                    <a:pt x="7804" y="1257"/>
                    <a:pt x="7804" y="1257"/>
                    <a:pt x="7804" y="1257"/>
                  </a:cubicBezTo>
                  <a:cubicBezTo>
                    <a:pt x="7245" y="1201"/>
                    <a:pt x="6687" y="1485"/>
                    <a:pt x="6210" y="2053"/>
                  </a:cubicBezTo>
                  <a:lnTo>
                    <a:pt x="599" y="8704"/>
                  </a:lnTo>
                  <a:close/>
                </a:path>
              </a:pathLst>
            </a:custGeom>
            <a:solidFill>
              <a:srgbClr val="FFFFFF"/>
            </a:solidFill>
            <a:ln w="12700" cap="flat">
              <a:noFill/>
              <a:miter lim="400000"/>
            </a:ln>
            <a:effectLst/>
          </p:spPr>
          <p:txBody>
            <a:bodyPr wrap="square" lIns="45719" tIns="45719" rIns="45719" bIns="45719" numCol="1" anchor="t">
              <a:noAutofit/>
            </a:bodyPr>
            <a:lstStyle/>
            <a:p>
              <a:pPr>
                <a:defRPr>
                  <a:solidFill>
                    <a:srgbClr val="29BA74"/>
                  </a:solidFill>
                </a:defRPr>
              </a:pPr>
              <a:endParaRPr/>
            </a:p>
          </p:txBody>
        </p:sp>
      </p:grpSp>
      <p:sp>
        <p:nvSpPr>
          <p:cNvPr id="8" name="Title 1">
            <a:extLst>
              <a:ext uri="{FF2B5EF4-FFF2-40B4-BE49-F238E27FC236}">
                <a16:creationId xmlns:a16="http://schemas.microsoft.com/office/drawing/2014/main" id="{0CFB2D0F-34DD-4D47-B9D0-443106466B5D}"/>
              </a:ext>
            </a:extLst>
          </p:cNvPr>
          <p:cNvSpPr txBox="1">
            <a:spLocks/>
          </p:cNvSpPr>
          <p:nvPr/>
        </p:nvSpPr>
        <p:spPr>
          <a:xfrm>
            <a:off x="22410" y="774470"/>
            <a:ext cx="10933202" cy="55726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97500"/>
          </a:bodyPr>
          <a:lstStyle>
            <a:lvl1pPr marL="0" marR="0" indent="0" algn="l" defTabSz="868680" rtl="0" latinLnBrk="0">
              <a:lnSpc>
                <a:spcPct val="90000"/>
              </a:lnSpc>
              <a:spcBef>
                <a:spcPts val="0"/>
              </a:spcBef>
              <a:spcAft>
                <a:spcPts val="0"/>
              </a:spcAft>
              <a:buClrTx/>
              <a:buSzTx/>
              <a:buFontTx/>
              <a:buNone/>
              <a:tabLst/>
              <a:defRPr sz="3230" b="0" i="0" u="none" strike="noStrike" cap="none" spc="0" baseline="0">
                <a:ln>
                  <a:noFill/>
                </a:ln>
                <a:solidFill>
                  <a:srgbClr val="29BA74"/>
                </a:solidFill>
                <a:uFillTx/>
                <a:latin typeface="+mj-lt"/>
                <a:ea typeface="+mj-ea"/>
                <a:cs typeface="+mj-cs"/>
                <a:sym typeface="Trebuchet MS"/>
              </a:defRPr>
            </a:lvl1pPr>
            <a:lvl2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2pPr>
            <a:lvl3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3pPr>
            <a:lvl4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4pPr>
            <a:lvl5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5pPr>
            <a:lvl6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6pPr>
            <a:lvl7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7pPr>
            <a:lvl8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8pPr>
            <a:lvl9pPr marL="0" marR="0" indent="0" algn="l" defTabSz="914400" rtl="0" latinLnBrk="0">
              <a:lnSpc>
                <a:spcPct val="90000"/>
              </a:lnSpc>
              <a:spcBef>
                <a:spcPts val="0"/>
              </a:spcBef>
              <a:spcAft>
                <a:spcPts val="0"/>
              </a:spcAft>
              <a:buClrTx/>
              <a:buSzTx/>
              <a:buFontTx/>
              <a:buNone/>
              <a:tabLst/>
              <a:defRPr sz="3400" b="0" i="0" u="none" strike="noStrike" cap="none" spc="0" baseline="0">
                <a:ln>
                  <a:noFill/>
                </a:ln>
                <a:solidFill>
                  <a:srgbClr val="29BA74"/>
                </a:solidFill>
                <a:uFillTx/>
                <a:latin typeface="+mj-lt"/>
                <a:ea typeface="+mj-ea"/>
                <a:cs typeface="+mj-cs"/>
                <a:sym typeface="Trebuchet MS"/>
              </a:defRPr>
            </a:lvl9pPr>
          </a:lstStyle>
          <a:p>
            <a:pPr hangingPunct="1"/>
            <a:br>
              <a:rPr lang="en-US" sz="2000" dirty="0"/>
            </a:br>
            <a:endParaRPr lang="en-US" sz="2000" dirty="0"/>
          </a:p>
        </p:txBody>
      </p:sp>
      <p:sp>
        <p:nvSpPr>
          <p:cNvPr id="2" name="Rectangle 1">
            <a:extLst>
              <a:ext uri="{FF2B5EF4-FFF2-40B4-BE49-F238E27FC236}">
                <a16:creationId xmlns:a16="http://schemas.microsoft.com/office/drawing/2014/main" id="{D58FB053-BAAD-473B-BBFF-A20282E48378}"/>
              </a:ext>
            </a:extLst>
          </p:cNvPr>
          <p:cNvSpPr/>
          <p:nvPr/>
        </p:nvSpPr>
        <p:spPr>
          <a:xfrm>
            <a:off x="22410" y="1334308"/>
            <a:ext cx="11323614" cy="1477328"/>
          </a:xfrm>
          <a:prstGeom prst="rect">
            <a:avLst/>
          </a:prstGeom>
        </p:spPr>
        <p:txBody>
          <a:bodyPr wrap="square">
            <a:spAutoFit/>
          </a:bodyPr>
          <a:lstStyle/>
          <a:p>
            <a:pPr marL="285750" indent="-285750">
              <a:buFont typeface="Arial" panose="020B0604020202020204" pitchFamily="34" charset="0"/>
              <a:buChar char="•"/>
            </a:pPr>
            <a:r>
              <a:rPr lang="en-US" dirty="0"/>
              <a:t>You cannot register a account with username that has already existed.</a:t>
            </a:r>
          </a:p>
          <a:p>
            <a:endParaRPr lang="en-US" dirty="0"/>
          </a:p>
          <a:p>
            <a:pPr marL="285750" indent="-285750">
              <a:buFont typeface="Arial" panose="020B0604020202020204" pitchFamily="34" charset="0"/>
              <a:buChar char="•"/>
            </a:pPr>
            <a:r>
              <a:rPr lang="en-US" dirty="0"/>
              <a:t>You cannot login with a wrong password or non-existed account.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You will be notified by pop-up messages. (https://www.npmjs.com/package/toastr)</a:t>
            </a:r>
          </a:p>
        </p:txBody>
      </p:sp>
      <p:sp>
        <p:nvSpPr>
          <p:cNvPr id="3" name="Rectangle 2">
            <a:extLst>
              <a:ext uri="{FF2B5EF4-FFF2-40B4-BE49-F238E27FC236}">
                <a16:creationId xmlns:a16="http://schemas.microsoft.com/office/drawing/2014/main" id="{376C84A1-6FE6-4F10-980B-02A661CD2FF5}"/>
              </a:ext>
            </a:extLst>
          </p:cNvPr>
          <p:cNvSpPr/>
          <p:nvPr/>
        </p:nvSpPr>
        <p:spPr>
          <a:xfrm>
            <a:off x="172575" y="4322823"/>
            <a:ext cx="6498895" cy="923330"/>
          </a:xfrm>
          <a:prstGeom prst="rect">
            <a:avLst/>
          </a:prstGeom>
          <a:noFill/>
        </p:spPr>
        <p:txBody>
          <a:bodyPr wrap="none" lIns="91440" tIns="45720" rIns="91440" bIns="45720">
            <a:spAutoFit/>
          </a:bodyPr>
          <a:lstStyle/>
          <a:p>
            <a:pPr algn="ctr"/>
            <a:r>
              <a:rPr lang="en-US" sz="5400" b="1" dirty="0">
                <a:ln w="22225">
                  <a:solidFill>
                    <a:schemeClr val="accent2"/>
                  </a:solidFill>
                  <a:prstDash val="solid"/>
                </a:ln>
                <a:solidFill>
                  <a:schemeClr val="accent2">
                    <a:lumMod val="40000"/>
                    <a:lumOff val="60000"/>
                  </a:schemeClr>
                </a:solidFill>
              </a:rPr>
              <a:t>Time for the demo!</a:t>
            </a:r>
            <a:endParaRPr lang="en-US"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1522355231"/>
      </p:ext>
    </p:extLst>
  </p:cSld>
  <p:clrMapOvr>
    <a:masterClrMapping/>
  </p:clrMapOvr>
  <mc:AlternateContent xmlns:mc="http://schemas.openxmlformats.org/markup-compatibility/2006" xmlns:p14="http://schemas.microsoft.com/office/powerpoint/2010/main">
    <mc:Choice Requires="p14">
      <p:transition spd="slow">
        <p:dissolve/>
      </p:transition>
    </mc:Choice>
    <mc:Fallback xmlns:a14="http://schemas.microsoft.com/office/drawing/2010/main" xmlns:m="http://schemas.openxmlformats.org/officeDocument/2006/math" xmlns="">
      <p:transition spd="med">
        <p:fade/>
      </p:transition>
    </mc:Fallback>
  </mc:AlternateContent>
</p:sld>
</file>

<file path=ppt/theme/theme1.xml><?xml version="1.0" encoding="utf-8"?>
<a:theme xmlns:a="http://schemas.openxmlformats.org/drawingml/2006/main" name="BCG Grid 16:9">
  <a:themeElements>
    <a:clrScheme name="BCG Grid 16:9">
      <a:dk1>
        <a:srgbClr val="575757"/>
      </a:dk1>
      <a:lt1>
        <a:srgbClr val="F2F2F2"/>
      </a:lt1>
      <a:dk2>
        <a:srgbClr val="A7A7A7"/>
      </a:dk2>
      <a:lt2>
        <a:srgbClr val="535353"/>
      </a:lt2>
      <a:accent1>
        <a:srgbClr val="03522D"/>
      </a:accent1>
      <a:accent2>
        <a:srgbClr val="197A56"/>
      </a:accent2>
      <a:accent3>
        <a:srgbClr val="D4DF33"/>
      </a:accent3>
      <a:accent4>
        <a:srgbClr val="3EAD92"/>
      </a:accent4>
      <a:accent5>
        <a:srgbClr val="6E6F73"/>
      </a:accent5>
      <a:accent6>
        <a:srgbClr val="295E7E"/>
      </a:accent6>
      <a:hlink>
        <a:srgbClr val="0000FF"/>
      </a:hlink>
      <a:folHlink>
        <a:srgbClr val="FF00FF"/>
      </a:folHlink>
    </a:clrScheme>
    <a:fontScheme name="BCG Grid 16:9">
      <a:majorFont>
        <a:latin typeface="Trebuchet MS"/>
        <a:ea typeface="Trebuchet MS"/>
        <a:cs typeface="Trebuchet MS"/>
      </a:majorFont>
      <a:minorFont>
        <a:latin typeface="Helvetica"/>
        <a:ea typeface="Helvetica"/>
        <a:cs typeface="Helvetica"/>
      </a:minorFont>
    </a:fontScheme>
    <a:fmtScheme name="BCG Grid 16: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0795"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079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CG Grid 16:9">
  <a:themeElements>
    <a:clrScheme name="BCG Grid 16:9">
      <a:dk1>
        <a:srgbClr val="6E6F73"/>
      </a:dk1>
      <a:lt1>
        <a:srgbClr val="735D05"/>
      </a:lt1>
      <a:dk2>
        <a:srgbClr val="A7A7A7"/>
      </a:dk2>
      <a:lt2>
        <a:srgbClr val="535353"/>
      </a:lt2>
      <a:accent1>
        <a:srgbClr val="03522D"/>
      </a:accent1>
      <a:accent2>
        <a:srgbClr val="197A56"/>
      </a:accent2>
      <a:accent3>
        <a:srgbClr val="D4DF33"/>
      </a:accent3>
      <a:accent4>
        <a:srgbClr val="3EAD92"/>
      </a:accent4>
      <a:accent5>
        <a:srgbClr val="6E6F73"/>
      </a:accent5>
      <a:accent6>
        <a:srgbClr val="295E7E"/>
      </a:accent6>
      <a:hlink>
        <a:srgbClr val="0000FF"/>
      </a:hlink>
      <a:folHlink>
        <a:srgbClr val="FF00FF"/>
      </a:folHlink>
    </a:clrScheme>
    <a:fontScheme name="BCG Grid 16:9">
      <a:majorFont>
        <a:latin typeface="Trebuchet MS"/>
        <a:ea typeface="Trebuchet MS"/>
        <a:cs typeface="Trebuchet MS"/>
      </a:majorFont>
      <a:minorFont>
        <a:latin typeface="Helvetica"/>
        <a:ea typeface="Helvetica"/>
        <a:cs typeface="Helvetica"/>
      </a:minorFont>
    </a:fontScheme>
    <a:fmtScheme name="BCG Grid 16: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0795"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0795"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575757"/>
            </a:solidFill>
            <a:effectLst/>
            <a:uFillTx/>
            <a:latin typeface="+mj-lt"/>
            <a:ea typeface="+mj-ea"/>
            <a:cs typeface="+mj-cs"/>
            <a:sym typeface="Trebuchet M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108</TotalTime>
  <Words>465</Words>
  <Application>Microsoft Office PowerPoint</Application>
  <PresentationFormat>Widescreen</PresentationFormat>
  <Paragraphs>88</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Trebuchet MS</vt:lpstr>
      <vt:lpstr>BCG Grid 16:9</vt:lpstr>
      <vt:lpstr>Final Project  of INFO 6250</vt:lpstr>
      <vt:lpstr>PowerPoint Presentation</vt:lpstr>
      <vt:lpstr>Project Overview:  Develop a shopping website for selling computer games!</vt:lpstr>
      <vt:lpstr>Frontend(Angular) Architecture </vt:lpstr>
      <vt:lpstr>Backend Architecture---WebAPI </vt:lpstr>
      <vt:lpstr>Backend Architecture---Database </vt:lpstr>
      <vt:lpstr>Special Features---Powerful Shopping Website </vt:lpstr>
      <vt:lpstr>Special Features---Shopping Cart State is Stored (TempOrder) </vt:lpstr>
      <vt:lpstr>Special Features---Perfect Account Register/login Functionalities</vt:lpstr>
      <vt:lpstr>Special Features---RouterGuard Protects the Website Access </vt:lpstr>
      <vt:lpstr>Special Features---Deployment with Packer and Terraform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of INFO 6250</dc:title>
  <cp:lastModifiedBy>李 旭洋</cp:lastModifiedBy>
  <cp:revision>12</cp:revision>
  <dcterms:modified xsi:type="dcterms:W3CDTF">2019-04-18T06:24:13Z</dcterms:modified>
</cp:coreProperties>
</file>